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6" r:id="rId3"/>
    <p:sldId id="338" r:id="rId4"/>
    <p:sldId id="282" r:id="rId5"/>
    <p:sldId id="337" r:id="rId6"/>
    <p:sldId id="334" r:id="rId7"/>
    <p:sldId id="333" r:id="rId8"/>
    <p:sldId id="331" r:id="rId9"/>
    <p:sldId id="330" r:id="rId10"/>
    <p:sldId id="328" r:id="rId11"/>
    <p:sldId id="327" r:id="rId12"/>
    <p:sldId id="326" r:id="rId13"/>
    <p:sldId id="335" r:id="rId14"/>
    <p:sldId id="3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20-Jul-2022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28-Aug-2022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08-Aug-2022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43507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6738B7-A20C-6CAC-7C34-B8486B35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" y="94267"/>
            <a:ext cx="12021037" cy="67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8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609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53</cp:revision>
  <dcterms:created xsi:type="dcterms:W3CDTF">2021-09-19T15:01:11Z</dcterms:created>
  <dcterms:modified xsi:type="dcterms:W3CDTF">2022-08-04T13:42:15Z</dcterms:modified>
</cp:coreProperties>
</file>