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82" r:id="rId3"/>
    <p:sldId id="334" r:id="rId4"/>
    <p:sldId id="333" r:id="rId5"/>
    <p:sldId id="331" r:id="rId6"/>
    <p:sldId id="330" r:id="rId7"/>
    <p:sldId id="328" r:id="rId8"/>
    <p:sldId id="327" r:id="rId9"/>
    <p:sldId id="326" r:id="rId10"/>
    <p:sldId id="335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20-Jun-2022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 .NET 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443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45</cp:revision>
  <dcterms:created xsi:type="dcterms:W3CDTF">2021-09-19T15:01:11Z</dcterms:created>
  <dcterms:modified xsi:type="dcterms:W3CDTF">2022-06-20T07:39:31Z</dcterms:modified>
</cp:coreProperties>
</file>