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334" r:id="rId4"/>
    <p:sldId id="335" r:id="rId5"/>
    <p:sldId id="336" r:id="rId6"/>
    <p:sldId id="325" r:id="rId7"/>
    <p:sldId id="324" r:id="rId8"/>
    <p:sldId id="333" r:id="rId9"/>
    <p:sldId id="331" r:id="rId10"/>
    <p:sldId id="321" r:id="rId11"/>
    <p:sldId id="332" r:id="rId12"/>
    <p:sldId id="326" r:id="rId13"/>
    <p:sldId id="329" r:id="rId14"/>
    <p:sldId id="327" r:id="rId15"/>
    <p:sldId id="328" r:id="rId16"/>
    <p:sldId id="283" r:id="rId17"/>
    <p:sldId id="330" r:id="rId18"/>
    <p:sldId id="323" r:id="rId19"/>
    <p:sldId id="315" r:id="rId20"/>
    <p:sldId id="319" r:id="rId21"/>
    <p:sldId id="318" r:id="rId22"/>
    <p:sldId id="316" r:id="rId23"/>
    <p:sldId id="320" r:id="rId24"/>
    <p:sldId id="322" r:id="rId25"/>
    <p:sldId id="314" r:id="rId26"/>
    <p:sldId id="292" r:id="rId27"/>
    <p:sldId id="25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wanatha-Swamy, PK" initials="VP" lastIdx="1" clrIdx="0">
    <p:extLst>
      <p:ext uri="{19B8F6BF-5375-455C-9EA6-DF929625EA0E}">
        <p15:presenceInfo xmlns:p15="http://schemas.microsoft.com/office/powerpoint/2012/main" userId="S::PK.Viswanatha-Swamy@appliedis.com::be38c112-e525-4f1f-8d24-6a2555e7be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600"/>
    <a:srgbClr val="FFFFA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D7669-2C4F-4057-B198-13E596C98571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2B7D9-711A-405B-8AEE-53077CAB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8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F333-5598-42B8-87A7-C329CD56B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A5F5-9D4E-4455-A84C-A7F332E19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AA70-81B1-41AE-BE68-25B98EAE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CFF0-1DBA-47E2-8175-CC7B41AD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4F74-AD48-44D0-8D34-6F41736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8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7FCC-6594-419A-BB98-2BECB48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AED0C-E14E-4A39-8E99-7DA6AB17F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1C2E-88E6-48DF-9EFA-271D36B1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71AF-3F00-43C1-9E73-4FD4915A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9758-E251-4CF6-B231-288718C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008AC-9EBC-47B0-8437-B67DE91A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989E-0D74-43CD-9C3B-DB709EF6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D439-7C0A-4D6C-86C4-9F7CE5E9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9B2C-7C30-49BF-9C1F-9CD6FC41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2EFB-E24C-4E54-AFC9-B8E8C9A4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03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31E6-5443-4AA3-AF35-743D2853D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44070-C23A-445C-A010-7AE9F0BC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3BE6-66A3-4147-A0D2-7218B1E3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C5CE-6FC0-4389-BC69-928B669B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4BDD-31BA-42F8-AC07-AA432D1A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AF00-6666-4924-B2B2-158EC3FF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0510-4965-4A42-813F-CE943D49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CF418-03CE-408D-AB70-2E45681A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5471-3378-4EC7-BA6C-302F71C3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13BA-B189-4C45-ABC7-565DECA4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5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974C-2E5F-46B6-81D7-4F439A27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25725-D84B-4BD4-B6B1-9DA866B5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1E86B-8094-4E5F-A387-C7F5D611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64F4C-5785-400D-A6B5-722261C6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7F876-7948-4C01-9C61-9A34557F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20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BCBA-D57C-410B-9E8F-5DB2F99F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C1ED-9023-47F1-8154-8AD92C15D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682EF-4D37-4CE9-9806-441A29B45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A946A-7DEC-42B4-A9EF-7EE9542E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9B668-9614-4B6C-8965-27D8291A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9344-5D03-4B71-9A39-7CEE8D0A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21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CC16-751E-45CE-8B20-D801BE66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FAE42-400F-408E-B803-165E3AB4E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1D1B6-DA9A-45F5-A531-3F5173790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24989-2986-47E2-AC77-884518ED0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B27D4-4CE4-4D07-A0F7-6A765E249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707D8-969F-4A6C-8EA4-7421F0FB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0958C-A306-4DF9-A909-B5F4CF79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46E50-BBDC-404E-AF8A-956D030D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D5B5-E9A7-4B0E-87BB-5435D8F3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0C690-C8C6-4B8D-9073-A60AF044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517E6-4B74-4F80-8CC3-6E1769A8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9526-81FF-4CB4-AFE8-6A121443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9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2CF4F-D6A2-44BE-AC19-A4ABD7BB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CA0AD-6E45-4E10-A6FB-6C1B2331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4239B-B57B-417D-B440-854802FD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01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D882-C930-4B4C-9938-E09B50CD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7784-4CDD-4D92-91F8-6CBADB19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8964D-E4C5-4993-8F74-7762977F6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5E2F7-4478-4271-A63C-E27E0906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42CFE-28C8-447C-937A-71C25C7E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D11FA-7660-4030-9D34-794E507D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7FDB-6606-4E7C-94C9-947DD9A1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F8F4-F488-45D8-B6E3-806C23E9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C2DB-33C3-4B87-81E0-DDC2A81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C2A5-ABAB-423C-9E5C-0304DE85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9F18-9351-453A-A1D2-10BD3E3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56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4AB5-2979-42F7-9874-A1D64637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CB254-3DEE-4069-B7C5-82FE1FBF7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44E22-BB13-4F2F-BACE-77872EFAD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43768-7689-4FE9-A9D2-CC79D2E2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CB605-6208-4F02-AEC0-2E56C5DF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30DD9-B55F-4C26-8B5E-CAF93626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07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04A7-439F-46B6-A0EC-2DC07EF2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B71E4-4F23-46F4-9D47-B359368DE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2FD8C-5EBF-433F-B349-A81DC914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C851C-4065-4776-9857-36A9A803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0A2E-21BC-4D71-945F-5C7251D5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6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94CF7-F004-4378-B042-EA3EFD1E9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1163A-594E-4ECF-99CC-FDE0A48BA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0A7B3-4708-46B7-A30A-9330A6D3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052B7-214E-4A14-839F-93C75D2E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95A4-4D80-44DE-B490-D413DD0A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A6C5-13B1-4A9E-95FB-6F2A7E4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CCB8-B884-41FE-A25E-4111CC49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7648F-A657-4046-9573-F7D2EE9D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5E06-931F-40D3-B2A1-B7633708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CD41-9A4D-420C-B36E-764A050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3CA-BD8E-4B17-90EB-39F02FAB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B38F-C1F3-45C8-A595-5B925215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A9191-D90F-4B4D-81A3-BFEC26C1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84496-44FD-4EAC-9D74-9DC85FF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EC51-E70E-43D4-8C70-0D47554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6008-DFFD-42B7-9E48-0C74419C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5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FFA6-4F27-42A7-A68B-E368F617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F139-649D-4D55-AC6E-C20F2C9A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6423A-8D81-4795-B7D8-872AB4D88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BAAC-3658-4BA9-A4E9-56A7A6BC6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61876-0FAF-4974-95B9-1B4ED375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5DC37-C001-4D88-B260-AC572E4A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6B7B-9DB1-4C5C-A122-3E87357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450F1-2077-468C-928F-467F1C4B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F777-0A8C-49B9-B00E-85B0B751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7D47-B970-4C7D-B523-C831DE7B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88A02-54A2-4FE7-A1F5-69F038FB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4E259-C64C-4E6B-B51E-4F371A8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8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8825A-6A73-4F59-AFBC-523CC985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7D7D-F8A0-4AA6-A00D-DF4A221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FB229-DED6-4805-859B-C7E37ED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559A-BCE3-4393-AC4F-959DF83C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3534-0C2D-4A16-857A-F2E6AFB3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DFE63-AC5D-4BA8-9C66-78305EEE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88A7-516F-4CC6-AC63-FFE3342F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E72E-9D2D-4219-BC69-95A7425A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EA2D-57D8-4927-BFCA-5C0486E1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3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AC55-95A3-4F2E-82CD-1465AEA7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BA952-BF95-4434-B31B-F97D2B59E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1DB1-749F-445B-8610-0AB71EA2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A59D-9052-42C8-A24F-8167070B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8D49-3EEA-4136-9392-E4975C1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A8FA-2360-4256-A57D-20C05BC1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0D5E-95DB-42D1-8347-19585A2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5771-0388-4425-BBF1-28218D1F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EDFE-7B02-43D5-8ACD-A824FF14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DAC1-E73E-4D41-B9D9-D9AB5226AECC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3CFE-5752-45E0-B564-7116D9AC1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177B-8134-41AB-B2F9-17DBF9FB9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FA692-9188-43AA-9D56-0A5E3E61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2452-6EFC-4774-8D83-49EB9845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E5817-49AE-4F39-8899-BEF644890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5C9EC-A943-4027-9290-5A7F0DEB51E2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66E38-BF71-40FB-8C7F-6B0CBF0AB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FC812-A394-408F-9672-3331C26DD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hotos/ccacnorthlib/4131838228" TargetMode="External"/><Relationship Id="rId13" Type="http://schemas.openxmlformats.org/officeDocument/2006/relationships/hyperlink" Target="http://englishedrissis.blogspot.com/2011/04/world-book-day.html" TargetMode="External"/><Relationship Id="rId18" Type="http://schemas.openxmlformats.org/officeDocument/2006/relationships/hyperlink" Target="https://www.pexels.com/photo/pile-of-five-books-51342/" TargetMode="External"/><Relationship Id="rId3" Type="http://schemas.openxmlformats.org/officeDocument/2006/relationships/hyperlink" Target="https://freephotoshop.org/2011/01/apple-and-books-free-picture/" TargetMode="External"/><Relationship Id="rId21" Type="http://schemas.openxmlformats.org/officeDocument/2006/relationships/image" Target="../media/image29.jpg"/><Relationship Id="rId7" Type="http://schemas.openxmlformats.org/officeDocument/2006/relationships/image" Target="../media/image23.jpg"/><Relationship Id="rId12" Type="http://schemas.openxmlformats.org/officeDocument/2006/relationships/image" Target="../media/image25.jpg"/><Relationship Id="rId17" Type="http://schemas.openxmlformats.org/officeDocument/2006/relationships/image" Target="../media/image27.jpeg"/><Relationship Id="rId25" Type="http://schemas.openxmlformats.org/officeDocument/2006/relationships/hyperlink" Target="https://pixabay.com/en/books-education-school-literature-683897/" TargetMode="External"/><Relationship Id="rId2" Type="http://schemas.openxmlformats.org/officeDocument/2006/relationships/image" Target="../media/image21.jpeg"/><Relationship Id="rId16" Type="http://schemas.openxmlformats.org/officeDocument/2006/relationships/hyperlink" Target="http://myedmondsnews.com/2011/12/edmonds-booktalk-my-nine-favorite-books-of-the-year/" TargetMode="External"/><Relationship Id="rId20" Type="http://schemas.openxmlformats.org/officeDocument/2006/relationships/hyperlink" Target="https://pixabay.com/en/books-book-literature-education-31539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books-reading-shelf-923898/" TargetMode="External"/><Relationship Id="rId11" Type="http://schemas.openxmlformats.org/officeDocument/2006/relationships/hyperlink" Target="https://creativecommons.org/licenses/by-sa/3.0/" TargetMode="External"/><Relationship Id="rId24" Type="http://schemas.openxmlformats.org/officeDocument/2006/relationships/image" Target="../media/image30.jpg"/><Relationship Id="rId5" Type="http://schemas.openxmlformats.org/officeDocument/2006/relationships/image" Target="../media/image22.jpg"/><Relationship Id="rId15" Type="http://schemas.openxmlformats.org/officeDocument/2006/relationships/image" Target="../media/image26.jpg"/><Relationship Id="rId23" Type="http://schemas.openxmlformats.org/officeDocument/2006/relationships/hyperlink" Target="https://creativecommons.org/licenses/by-nc-nd/3.0/" TargetMode="External"/><Relationship Id="rId10" Type="http://schemas.openxmlformats.org/officeDocument/2006/relationships/hyperlink" Target="http://saltyselections.blogspot.com/2010/06/ufo-search-engine-ebooks-manuals.html" TargetMode="External"/><Relationship Id="rId19" Type="http://schemas.openxmlformats.org/officeDocument/2006/relationships/image" Target="../media/image28.jpg"/><Relationship Id="rId4" Type="http://schemas.openxmlformats.org/officeDocument/2006/relationships/hyperlink" Target="https://creativecommons.org/licenses/by/3.0/" TargetMode="External"/><Relationship Id="rId9" Type="http://schemas.openxmlformats.org/officeDocument/2006/relationships/image" Target="../media/image24.jpg"/><Relationship Id="rId14" Type="http://schemas.openxmlformats.org/officeDocument/2006/relationships/hyperlink" Target="https://creativecommons.org/licenses/by-nc-sa/3.0/" TargetMode="External"/><Relationship Id="rId22" Type="http://schemas.openxmlformats.org/officeDocument/2006/relationships/hyperlink" Target="http://ponderingtwo.blogspot.com/2013/09/seven-books-in-my-to-read-list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REST Web API using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.Net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5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3FFE0-09D7-4D0A-944C-07093B48DCE2}"/>
              </a:ext>
            </a:extLst>
          </p:cNvPr>
          <p:cNvSpPr txBox="1"/>
          <p:nvPr/>
        </p:nvSpPr>
        <p:spPr>
          <a:xfrm>
            <a:off x="6336049" y="5554714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E6ED544-777E-4380-98FD-34EFFC1E5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" y="579364"/>
            <a:ext cx="7171041" cy="182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811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4AC09B-4FB4-447F-87C2-858B6AE60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95" y="1856682"/>
            <a:ext cx="2811030" cy="281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280C375-3CEC-43CA-B3C7-267E730B4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554" y="2102334"/>
            <a:ext cx="776287" cy="7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C4AC82-9F06-4A21-B109-0B897DD98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0" y="39433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6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61986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35883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00068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77237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80353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77023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84339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77671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71857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17718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17718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18153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46758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17718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17718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03510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71857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41351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71348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47255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79349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18477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15199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59268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37792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62165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62080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39752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07115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66775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27332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29945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58199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86463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50567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40689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Power Platform Classmates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 am still a learner. What!!! … Yes, I am still a learner. Apologize if I do any mistake.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79920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17-Apr-2021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Global Azure 2021 - India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787546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31-Oct-2021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https://www.azconf.dev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2304697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pple on 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81A5933F-DAA0-4AD3-9838-80F463FF8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1714" y="0"/>
            <a:ext cx="914857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95AFB-5E75-4C67-832D-11F336889263}"/>
              </a:ext>
            </a:extLst>
          </p:cNvPr>
          <p:cNvSpPr txBox="1"/>
          <p:nvPr/>
        </p:nvSpPr>
        <p:spPr>
          <a:xfrm>
            <a:off x="1521714" y="6858000"/>
            <a:ext cx="91485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reephotoshop.org/2011/01/apple-and-books-free-pictur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8" name="Picture 7" descr="A group of books on a table&#10;&#10;Description automatically generated with medium confidence">
            <a:extLst>
              <a:ext uri="{FF2B5EF4-FFF2-40B4-BE49-F238E27FC236}">
                <a16:creationId xmlns:a16="http://schemas.microsoft.com/office/drawing/2014/main" id="{3EDD19C3-E954-4988-81B1-6B6232561B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74000" y="531000"/>
            <a:ext cx="9144000" cy="6096000"/>
          </a:xfrm>
          <a:prstGeom prst="rect">
            <a:avLst/>
          </a:prstGeom>
        </p:spPr>
      </p:pic>
      <p:pic>
        <p:nvPicPr>
          <p:cNvPr id="10" name="Picture 9" descr="A stack of books on a table&#10;&#10;Description automatically generated with medium confidence">
            <a:extLst>
              <a:ext uri="{FF2B5EF4-FFF2-40B4-BE49-F238E27FC236}">
                <a16:creationId xmlns:a16="http://schemas.microsoft.com/office/drawing/2014/main" id="{16AA303E-7DF5-460E-816B-6A2E3232D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519200" y="485737"/>
            <a:ext cx="9753600" cy="6486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CF8A59-DE2B-4F4F-B5A6-FD9D98DB63ED}"/>
              </a:ext>
            </a:extLst>
          </p:cNvPr>
          <p:cNvSpPr txBox="1"/>
          <p:nvPr/>
        </p:nvSpPr>
        <p:spPr>
          <a:xfrm>
            <a:off x="1519200" y="6972262"/>
            <a:ext cx="975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www.flickr.com/photos/ccacnorthlib/4131838228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13" name="Picture 12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2FF84994-5AF6-4A1E-9F8B-231343FFBE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117000" y="450000"/>
            <a:ext cx="6858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F79CCC-4992-451C-8129-3FEBE66F754B}"/>
              </a:ext>
            </a:extLst>
          </p:cNvPr>
          <p:cNvSpPr txBox="1"/>
          <p:nvPr/>
        </p:nvSpPr>
        <p:spPr>
          <a:xfrm>
            <a:off x="3117000" y="730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0" tooltip="http://saltyselections.blogspot.com/2010/06/ufo-search-engine-ebooks-manuals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1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6" name="Picture 15" descr="A stack of books&#10;&#10;Description automatically generated">
            <a:extLst>
              <a:ext uri="{FF2B5EF4-FFF2-40B4-BE49-F238E27FC236}">
                <a16:creationId xmlns:a16="http://schemas.microsoft.com/office/drawing/2014/main" id="{22A0A9FF-6A48-4BB2-8398-5E1AC620F6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119612" y="1743000"/>
            <a:ext cx="3152775" cy="457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B989B0-5387-46A6-B558-3F6EA5738327}"/>
              </a:ext>
            </a:extLst>
          </p:cNvPr>
          <p:cNvSpPr txBox="1"/>
          <p:nvPr/>
        </p:nvSpPr>
        <p:spPr>
          <a:xfrm>
            <a:off x="5119612" y="6315000"/>
            <a:ext cx="3152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3" tooltip="http://englishedrissis.blogspot.com/2011/04/world-book-day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4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19" name="Picture 18" descr="A pile of colored pencils&#10;&#10;Description automatically generated with low confidence">
            <a:extLst>
              <a:ext uri="{FF2B5EF4-FFF2-40B4-BE49-F238E27FC236}">
                <a16:creationId xmlns:a16="http://schemas.microsoft.com/office/drawing/2014/main" id="{4AA73D39-9B74-4853-92B4-A635E43579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4667950" y="1956500"/>
            <a:ext cx="4356100" cy="4445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AAB6739-7C74-4BB8-9E4D-0838BC8CD672}"/>
              </a:ext>
            </a:extLst>
          </p:cNvPr>
          <p:cNvSpPr txBox="1"/>
          <p:nvPr/>
        </p:nvSpPr>
        <p:spPr>
          <a:xfrm>
            <a:off x="4667950" y="6401500"/>
            <a:ext cx="4356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6" tooltip="http://myedmondsnews.com/2011/12/edmonds-booktalk-my-nine-favorite-books-of-the-year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22" name="Picture 21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3785DD88-AC2F-4222-BD7F-E398E81B4A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2422241" y="900000"/>
            <a:ext cx="9147517" cy="6858000"/>
          </a:xfrm>
          <a:prstGeom prst="rect">
            <a:avLst/>
          </a:prstGeom>
        </p:spPr>
      </p:pic>
      <p:pic>
        <p:nvPicPr>
          <p:cNvPr id="24" name="Picture 23" descr="A stack of books&#10;&#10;Description automatically generated">
            <a:extLst>
              <a:ext uri="{FF2B5EF4-FFF2-40B4-BE49-F238E27FC236}">
                <a16:creationId xmlns:a16="http://schemas.microsoft.com/office/drawing/2014/main" id="{2FCC35E6-23C1-4008-826D-FF18F375781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2574000" y="1050000"/>
            <a:ext cx="9144000" cy="6858000"/>
          </a:xfrm>
          <a:prstGeom prst="rect">
            <a:avLst/>
          </a:prstGeom>
        </p:spPr>
      </p:pic>
      <p:pic>
        <p:nvPicPr>
          <p:cNvPr id="26" name="Picture 25" descr="A stack of books&#10;&#10;Description automatically generated with low confidence">
            <a:extLst>
              <a:ext uri="{FF2B5EF4-FFF2-40B4-BE49-F238E27FC236}">
                <a16:creationId xmlns:a16="http://schemas.microsoft.com/office/drawing/2014/main" id="{EB873B45-6534-426C-8AB5-B4D7A9AB07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4149892" y="1200000"/>
            <a:ext cx="6292215" cy="6858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E69689F-78F0-4557-B17F-535FDE3270AD}"/>
              </a:ext>
            </a:extLst>
          </p:cNvPr>
          <p:cNvSpPr txBox="1"/>
          <p:nvPr/>
        </p:nvSpPr>
        <p:spPr>
          <a:xfrm>
            <a:off x="4149892" y="8058000"/>
            <a:ext cx="62922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2" tooltip="http://ponderingtwo.blogspot.com/2013/09/seven-books-in-my-to-read-list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23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05B7CAF-EF62-4E10-9E88-6FD06BD494F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2874000" y="173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90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15766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09-Jan-2021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mobconf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95219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88734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23-Jan-2021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BDotNet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868100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54218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58651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08-May-2021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586514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587988"/>
            <a:ext cx="4349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Hyderabad Power Apps and Power Automate UG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71970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Tech Platform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2257230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15-May-2021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Angular Hyderabad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977942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24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4D33DC-3F63-4EDC-B7D1-DE2A0BACB95C}"/>
              </a:ext>
            </a:extLst>
          </p:cNvPr>
          <p:cNvSpPr/>
          <p:nvPr/>
        </p:nvSpPr>
        <p:spPr>
          <a:xfrm>
            <a:off x="201166" y="685777"/>
            <a:ext cx="11780789" cy="54014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Please fasten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your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seat belt !!!</a:t>
            </a:r>
          </a:p>
        </p:txBody>
      </p:sp>
    </p:spTree>
    <p:extLst>
      <p:ext uri="{BB962C8B-B14F-4D97-AF65-F5344CB8AC3E}">
        <p14:creationId xmlns:p14="http://schemas.microsoft.com/office/powerpoint/2010/main" val="2056321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25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098C6-1198-4DAB-B484-23DB1A599453}"/>
              </a:ext>
            </a:extLst>
          </p:cNvPr>
          <p:cNvSpPr/>
          <p:nvPr/>
        </p:nvSpPr>
        <p:spPr>
          <a:xfrm>
            <a:off x="2816470" y="1919767"/>
            <a:ext cx="643477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36284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5F28B2-B9BB-4801-B1DE-9A44957A910C}"/>
              </a:ext>
            </a:extLst>
          </p:cNvPr>
          <p:cNvSpPr/>
          <p:nvPr/>
        </p:nvSpPr>
        <p:spPr>
          <a:xfrm>
            <a:off x="523906" y="1724460"/>
            <a:ext cx="1110868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C71F3-B9B8-4A6F-B98F-C3AFA20E71E5}"/>
              </a:ext>
            </a:extLst>
          </p:cNvPr>
          <p:cNvSpPr txBox="1"/>
          <p:nvPr/>
        </p:nvSpPr>
        <p:spPr>
          <a:xfrm>
            <a:off x="6336049" y="5474812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</a:t>
            </a:r>
            <a:r>
              <a:rPr lang="en-IN" sz="120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3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37176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Pune Tech Community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409328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101C5D6-B0CA-4D80-B4A4-82ECCD59E09E}"/>
              </a:ext>
            </a:extLst>
          </p:cNvPr>
          <p:cNvSpPr/>
          <p:nvPr/>
        </p:nvSpPr>
        <p:spPr>
          <a:xfrm>
            <a:off x="10573305" y="1970843"/>
            <a:ext cx="985421" cy="1573567"/>
          </a:xfrm>
          <a:prstGeom prst="flowChartMagneticDisk">
            <a:avLst/>
          </a:prstGeom>
          <a:solidFill>
            <a:srgbClr val="FC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EB013-7624-4EBD-8D0B-D9DFA5CFFB41}"/>
              </a:ext>
            </a:extLst>
          </p:cNvPr>
          <p:cNvSpPr/>
          <p:nvPr/>
        </p:nvSpPr>
        <p:spPr>
          <a:xfrm>
            <a:off x="791888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1390D5-5201-4E24-8F2F-AC05B4CC5DE9}"/>
              </a:ext>
            </a:extLst>
          </p:cNvPr>
          <p:cNvSpPr/>
          <p:nvPr/>
        </p:nvSpPr>
        <p:spPr>
          <a:xfrm>
            <a:off x="574533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5662C7-9221-4731-B5CF-420FBC8A30F1}"/>
              </a:ext>
            </a:extLst>
          </p:cNvPr>
          <p:cNvSpPr/>
          <p:nvPr/>
        </p:nvSpPr>
        <p:spPr>
          <a:xfrm>
            <a:off x="3872144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57A94-188E-4DFB-944A-3FFCCCEC4FB3}"/>
              </a:ext>
            </a:extLst>
          </p:cNvPr>
          <p:cNvSpPr/>
          <p:nvPr/>
        </p:nvSpPr>
        <p:spPr>
          <a:xfrm>
            <a:off x="1763698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93EFE-76D8-41D6-ADBF-09AE189256CA}"/>
              </a:ext>
            </a:extLst>
          </p:cNvPr>
          <p:cNvSpPr txBox="1"/>
          <p:nvPr/>
        </p:nvSpPr>
        <p:spPr>
          <a:xfrm>
            <a:off x="194790" y="2183907"/>
            <a:ext cx="15495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Angular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ReactJS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Vue.js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6A999F-F4A4-45CB-AE94-BDA16F977097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9010836" y="2757627"/>
            <a:ext cx="1562469" cy="2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92CD8B-F7E8-4A07-B27F-8CFC36995CF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6837286" y="2787589"/>
            <a:ext cx="108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6E4207-1920-4D96-A31C-86288ECB0187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4964098" y="2787588"/>
            <a:ext cx="7812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475E1-E9E9-4F56-8BA6-53A91EE0CAEA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855652" y="2787588"/>
            <a:ext cx="101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EEC3F-DA67-43D9-B5CC-5E8BE0EA749A}"/>
              </a:ext>
            </a:extLst>
          </p:cNvPr>
          <p:cNvSpPr/>
          <p:nvPr/>
        </p:nvSpPr>
        <p:spPr>
          <a:xfrm>
            <a:off x="3675355" y="1855435"/>
            <a:ext cx="5660993" cy="1846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7FCA5F-4B7A-4237-9420-EA9AA68F864F}"/>
              </a:ext>
            </a:extLst>
          </p:cNvPr>
          <p:cNvSpPr txBox="1"/>
          <p:nvPr/>
        </p:nvSpPr>
        <p:spPr>
          <a:xfrm>
            <a:off x="5627680" y="1100229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Middle Tier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30345B-41B0-4654-A7FF-6A98D09A7253}"/>
              </a:ext>
            </a:extLst>
          </p:cNvPr>
          <p:cNvSpPr txBox="1"/>
          <p:nvPr/>
        </p:nvSpPr>
        <p:spPr>
          <a:xfrm>
            <a:off x="10454939" y="1100229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Backend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38D8E-621B-4CCC-8D28-7E77E5351097}"/>
              </a:ext>
            </a:extLst>
          </p:cNvPr>
          <p:cNvSpPr txBox="1"/>
          <p:nvPr/>
        </p:nvSpPr>
        <p:spPr>
          <a:xfrm>
            <a:off x="1555296" y="1100229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Front End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81C226-6A4D-4D03-8E25-EF6E42D89B5C}"/>
              </a:ext>
            </a:extLst>
          </p:cNvPr>
          <p:cNvCxnSpPr/>
          <p:nvPr/>
        </p:nvCxnSpPr>
        <p:spPr>
          <a:xfrm>
            <a:off x="3178206" y="594804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56281C-1BD7-4495-86D7-45EBEA20D1F7}"/>
              </a:ext>
            </a:extLst>
          </p:cNvPr>
          <p:cNvCxnSpPr/>
          <p:nvPr/>
        </p:nvCxnSpPr>
        <p:spPr>
          <a:xfrm>
            <a:off x="9917837" y="608119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C69842C-59E2-4B80-A72C-D08053283479}"/>
              </a:ext>
            </a:extLst>
          </p:cNvPr>
          <p:cNvSpPr/>
          <p:nvPr/>
        </p:nvSpPr>
        <p:spPr>
          <a:xfrm>
            <a:off x="5745332" y="1938010"/>
            <a:ext cx="1091954" cy="3817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Core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759CC0-64A1-4A64-B418-7A3A346C886B}"/>
              </a:ext>
            </a:extLst>
          </p:cNvPr>
          <p:cNvSpPr txBox="1"/>
          <p:nvPr/>
        </p:nvSpPr>
        <p:spPr>
          <a:xfrm>
            <a:off x="2829865" y="5866637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</a:p>
        </p:txBody>
      </p:sp>
    </p:spTree>
    <p:extLst>
      <p:ext uri="{BB962C8B-B14F-4D97-AF65-F5344CB8AC3E}">
        <p14:creationId xmlns:p14="http://schemas.microsoft.com/office/powerpoint/2010/main" val="113599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983849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886" y="320738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510" y="3148651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3207382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140706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831574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3273843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6680128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6674459" y="115748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10022305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9219304" y="5138637"/>
            <a:ext cx="2893741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August 2021 Version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3433951" y="3868771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7003080" y="3868771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761510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9978904" y="3868771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3E70C0-B1EA-4E72-AF0A-7A34EFBCE473}"/>
              </a:ext>
            </a:extLst>
          </p:cNvPr>
          <p:cNvCxnSpPr>
            <a:cxnSpLocks/>
          </p:cNvCxnSpPr>
          <p:nvPr/>
        </p:nvCxnSpPr>
        <p:spPr>
          <a:xfrm flipV="1">
            <a:off x="973819" y="3563806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B65C11-0411-4270-B765-93FD97EF4FD7}"/>
              </a:ext>
            </a:extLst>
          </p:cNvPr>
          <p:cNvCxnSpPr>
            <a:cxnSpLocks/>
          </p:cNvCxnSpPr>
          <p:nvPr/>
        </p:nvCxnSpPr>
        <p:spPr>
          <a:xfrm flipV="1">
            <a:off x="4357700" y="3556406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77EAAA1-50F0-433E-A218-35B4BA6C37EB}"/>
              </a:ext>
            </a:extLst>
          </p:cNvPr>
          <p:cNvCxnSpPr>
            <a:cxnSpLocks/>
          </p:cNvCxnSpPr>
          <p:nvPr/>
        </p:nvCxnSpPr>
        <p:spPr>
          <a:xfrm flipV="1">
            <a:off x="7784487" y="3556403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AAB1816-7919-42F9-855B-2F50292B0ADB}"/>
              </a:ext>
            </a:extLst>
          </p:cNvPr>
          <p:cNvSpPr txBox="1"/>
          <p:nvPr/>
        </p:nvSpPr>
        <p:spPr>
          <a:xfrm>
            <a:off x="488327" y="3870249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05020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25339A-A236-46E1-92D6-7C151737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859" y="722744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DF7CF91-FD9D-4160-B6CC-06C2E31F3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850" y="773791"/>
            <a:ext cx="6477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FDB89-5B7A-44D0-9521-C95AC61E9F64}"/>
              </a:ext>
            </a:extLst>
          </p:cNvPr>
          <p:cNvSpPr/>
          <p:nvPr/>
        </p:nvSpPr>
        <p:spPr>
          <a:xfrm>
            <a:off x="9010834" y="594805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D272BD-19C4-4CCC-98BF-5E5942B48D5E}"/>
              </a:ext>
            </a:extLst>
          </p:cNvPr>
          <p:cNvSpPr/>
          <p:nvPr/>
        </p:nvSpPr>
        <p:spPr>
          <a:xfrm>
            <a:off x="9074458" y="1963445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Basket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552548-78B9-4209-A399-D93F4C299158}"/>
              </a:ext>
            </a:extLst>
          </p:cNvPr>
          <p:cNvSpPr/>
          <p:nvPr/>
        </p:nvSpPr>
        <p:spPr>
          <a:xfrm>
            <a:off x="9074458" y="3317288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Discount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2C872B-70D9-4F65-B6FB-E7D3026D7F23}"/>
              </a:ext>
            </a:extLst>
          </p:cNvPr>
          <p:cNvSpPr/>
          <p:nvPr/>
        </p:nvSpPr>
        <p:spPr>
          <a:xfrm>
            <a:off x="9074458" y="4671131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Orders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B283AE-04A1-4B80-939C-21B7C975E533}"/>
              </a:ext>
            </a:extLst>
          </p:cNvPr>
          <p:cNvSpPr/>
          <p:nvPr/>
        </p:nvSpPr>
        <p:spPr>
          <a:xfrm>
            <a:off x="4891596" y="2237173"/>
            <a:ext cx="1411550" cy="1553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  <a:p>
            <a:pPr algn="ctr"/>
            <a:r>
              <a:rPr lang="en-US" dirty="0"/>
              <a:t>Gateway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1EEBF-DED0-49C3-82BA-C359A5D505B5}"/>
              </a:ext>
            </a:extLst>
          </p:cNvPr>
          <p:cNvSpPr/>
          <p:nvPr/>
        </p:nvSpPr>
        <p:spPr>
          <a:xfrm>
            <a:off x="1322773" y="1038687"/>
            <a:ext cx="1518081" cy="1065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C2BB1D-0F57-4637-9199-2635C934B556}"/>
              </a:ext>
            </a:extLst>
          </p:cNvPr>
          <p:cNvSpPr/>
          <p:nvPr/>
        </p:nvSpPr>
        <p:spPr>
          <a:xfrm>
            <a:off x="9074458" y="5797118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Identity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A29DA6-9DBC-49D5-A1DC-FAAA45AE2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" r="8699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933875A-0F4E-4360-8F16-F45F5532A5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3" r="-2" b="2494"/>
          <a:stretch/>
        </p:blipFill>
        <p:spPr>
          <a:xfrm>
            <a:off x="198739" y="3542119"/>
            <a:ext cx="5804105" cy="316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A8E10DC-32B0-4C56-90BB-EE395EE4D78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5" y="167135"/>
            <a:ext cx="5804105" cy="3167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573621-DF0B-4367-B165-EEAE667AE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5" y="3542119"/>
            <a:ext cx="5803200" cy="316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9609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12-Mar-2022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590700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4235</TotalTime>
  <Words>1634</Words>
  <Application>Microsoft Office PowerPoint</Application>
  <PresentationFormat>Widescreen</PresentationFormat>
  <Paragraphs>257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Verdana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455</cp:revision>
  <dcterms:created xsi:type="dcterms:W3CDTF">2020-02-14T16:15:34Z</dcterms:created>
  <dcterms:modified xsi:type="dcterms:W3CDTF">2022-12-17T05:56:41Z</dcterms:modified>
</cp:coreProperties>
</file>