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8"/>
  </p:notesMasterIdLst>
  <p:sldIdLst>
    <p:sldId id="256" r:id="rId4"/>
    <p:sldId id="334" r:id="rId5"/>
    <p:sldId id="351" r:id="rId6"/>
    <p:sldId id="353" r:id="rId7"/>
    <p:sldId id="352" r:id="rId8"/>
    <p:sldId id="349" r:id="rId9"/>
    <p:sldId id="350" r:id="rId10"/>
    <p:sldId id="346" r:id="rId11"/>
    <p:sldId id="347" r:id="rId12"/>
    <p:sldId id="348" r:id="rId13"/>
    <p:sldId id="335" r:id="rId14"/>
    <p:sldId id="336" r:id="rId15"/>
    <p:sldId id="325" r:id="rId16"/>
    <p:sldId id="324" r:id="rId17"/>
    <p:sldId id="333" r:id="rId18"/>
    <p:sldId id="331" r:id="rId19"/>
    <p:sldId id="321" r:id="rId20"/>
    <p:sldId id="332" r:id="rId21"/>
    <p:sldId id="326" r:id="rId22"/>
    <p:sldId id="329" r:id="rId23"/>
    <p:sldId id="327" r:id="rId24"/>
    <p:sldId id="328" r:id="rId25"/>
    <p:sldId id="283" r:id="rId26"/>
    <p:sldId id="330" r:id="rId27"/>
    <p:sldId id="323" r:id="rId28"/>
    <p:sldId id="315" r:id="rId29"/>
    <p:sldId id="319" r:id="rId30"/>
    <p:sldId id="318" r:id="rId31"/>
    <p:sldId id="316" r:id="rId32"/>
    <p:sldId id="320" r:id="rId33"/>
    <p:sldId id="322" r:id="rId34"/>
    <p:sldId id="314" r:id="rId35"/>
    <p:sldId id="292" r:id="rId36"/>
    <p:sldId id="25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1E6-5443-4AA3-AF35-743D2853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4070-C23A-445C-A010-7AE9F0B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BE6-66A3-4147-A0D2-7218B1E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C5CE-6FC0-4389-BC69-928B669B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4BDD-31BA-42F8-AC07-AA432D1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F00-6666-4924-B2B2-158EC3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510-4965-4A42-813F-CE943D49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F418-03CE-408D-AB70-2E45681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5471-3378-4EC7-BA6C-302F71C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13BA-B189-4C45-ABC7-565DECA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974C-2E5F-46B6-81D7-4F439A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5725-D84B-4BD4-B6B1-9DA866B5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E86B-8094-4E5F-A387-C7F5D611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4F4C-5785-400D-A6B5-722261C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F876-7948-4C01-9C61-9A34557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CBA-D57C-410B-9E8F-5DB2F99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C1ED-9023-47F1-8154-8AD92C15D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82EF-4D37-4CE9-9806-441A29B4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946A-7DEC-42B4-A9EF-7EE9542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B668-9614-4B6C-8965-27D8291A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9344-5D03-4B71-9A39-7CEE8D0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CC16-751E-45CE-8B20-D801BE66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AE42-400F-408E-B803-165E3AB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1D1B6-DA9A-45F5-A531-3F51737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24989-2986-47E2-AC77-884518ED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B27D4-4CE4-4D07-A0F7-6A765E249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07D8-969F-4A6C-8EA4-7421F0FB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0958C-A306-4DF9-A909-B5F4CF7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6E50-BBDC-404E-AF8A-956D030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5B5-E9A7-4B0E-87BB-5435D8F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0C690-C8C6-4B8D-9073-A60AF04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517E6-4B74-4F80-8CC3-6E1769A8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9526-81FF-4CB4-AFE8-6A1214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2CF4F-D6A2-44BE-AC19-A4ABD7B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CA0AD-6E45-4E10-A6FB-6C1B233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239B-B57B-417D-B440-854802F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882-C930-4B4C-9938-E09B50C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84-4CDD-4D92-91F8-6CBADB19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964D-E4C5-4993-8F74-7762977F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E2F7-4478-4271-A63C-E27E0906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2CFE-28C8-447C-937A-71C25C7E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11FA-7660-4030-9D34-794E507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AB5-2979-42F7-9874-A1D6463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B254-3DEE-4069-B7C5-82FE1FBF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4E22-BB13-4F2F-BACE-77872EFA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3768-7689-4FE9-A9D2-CC79D2E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B605-6208-4F02-AEC0-2E56C5DF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0DD9-B55F-4C26-8B5E-CAF9362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7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4A7-439F-46B6-A0EC-2DC07EF2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B71E4-4F23-46F4-9D47-B359368D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FD8C-5EBF-433F-B349-A81DC91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851C-4065-4776-9857-36A9A80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0A2E-21BC-4D71-945F-5C7251D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94CF7-F004-4378-B042-EA3EFD1E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163A-594E-4ECF-99CC-FDE0A48B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A7B3-4708-46B7-A30A-9330A6D3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52B7-214E-4A14-839F-93C75D2E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95A4-4D80-44DE-B490-D413DD0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97B0-F87C-48C5-82AE-40756E436AED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B01-752C-4C35-AEA2-5921A689F5A7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5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A512-7248-406B-86BF-E296AD55CF49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7D5-E3DE-4105-B0AC-38A21365C197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5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58F-09DF-4993-AE53-E92A7689CEAD}" type="datetime1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5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71B3-D8DD-4988-8C26-A807F755DEAD}" type="datetime1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78E2-22D8-4882-8104-F807B0E62B4E}" type="datetime1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D5AE-3C5E-4251-B769-B6224CE8598B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5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CFE-F8CF-4D2A-A9FF-4F2C30305432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C03-75DE-431E-8229-7D31A04DF7BD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318F-E85C-4A65-9BDD-82F2415695D3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A692-9188-43AA-9D56-0A5E3E61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2452-6EFC-4774-8D83-49EB9845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817-49AE-4F39-8899-BEF64489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C9EC-A943-4027-9290-5A7F0DEB51E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6E38-BF71-40FB-8C7F-6B0CBF0AB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812-A394-408F-9672-3331C26D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C3A3-B174-4863-A76B-003903AD383A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15.png"/><Relationship Id="rId10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ccacnorthlib/4131838228" TargetMode="External"/><Relationship Id="rId13" Type="http://schemas.openxmlformats.org/officeDocument/2006/relationships/hyperlink" Target="http://englishedrissis.blogspot.com/2011/04/world-book-day.html" TargetMode="External"/><Relationship Id="rId18" Type="http://schemas.openxmlformats.org/officeDocument/2006/relationships/hyperlink" Target="https://www.pexels.com/photo/pile-of-five-books-51342/" TargetMode="External"/><Relationship Id="rId3" Type="http://schemas.openxmlformats.org/officeDocument/2006/relationships/hyperlink" Target="https://freephotoshop.org/2011/01/apple-and-books-free-picture/" TargetMode="External"/><Relationship Id="rId21" Type="http://schemas.openxmlformats.org/officeDocument/2006/relationships/image" Target="../media/image40.jpg"/><Relationship Id="rId7" Type="http://schemas.openxmlformats.org/officeDocument/2006/relationships/image" Target="../media/image34.jpg"/><Relationship Id="rId12" Type="http://schemas.openxmlformats.org/officeDocument/2006/relationships/image" Target="../media/image36.jpg"/><Relationship Id="rId17" Type="http://schemas.openxmlformats.org/officeDocument/2006/relationships/image" Target="../media/image38.jpeg"/><Relationship Id="rId25" Type="http://schemas.openxmlformats.org/officeDocument/2006/relationships/hyperlink" Target="https://pixabay.com/en/books-education-school-literature-683897/" TargetMode="External"/><Relationship Id="rId2" Type="http://schemas.openxmlformats.org/officeDocument/2006/relationships/image" Target="../media/image32.jpeg"/><Relationship Id="rId16" Type="http://schemas.openxmlformats.org/officeDocument/2006/relationships/hyperlink" Target="http://myedmondsnews.com/2011/12/edmonds-booktalk-my-nine-favorite-books-of-the-year/" TargetMode="External"/><Relationship Id="rId20" Type="http://schemas.openxmlformats.org/officeDocument/2006/relationships/hyperlink" Target="https://pixabay.com/en/books-book-literature-education-3153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ooks-reading-shelf-923898/" TargetMode="External"/><Relationship Id="rId11" Type="http://schemas.openxmlformats.org/officeDocument/2006/relationships/hyperlink" Target="https://creativecommons.org/licenses/by-sa/3.0/" TargetMode="External"/><Relationship Id="rId24" Type="http://schemas.openxmlformats.org/officeDocument/2006/relationships/image" Target="../media/image41.jpg"/><Relationship Id="rId5" Type="http://schemas.openxmlformats.org/officeDocument/2006/relationships/image" Target="../media/image33.jpg"/><Relationship Id="rId15" Type="http://schemas.openxmlformats.org/officeDocument/2006/relationships/image" Target="../media/image37.jpg"/><Relationship Id="rId23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://saltyselections.blogspot.com/2010/06/ufo-search-engine-ebooks-manuals.html" TargetMode="External"/><Relationship Id="rId19" Type="http://schemas.openxmlformats.org/officeDocument/2006/relationships/image" Target="../media/image39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35.jpg"/><Relationship Id="rId14" Type="http://schemas.openxmlformats.org/officeDocument/2006/relationships/hyperlink" Target="https://creativecommons.org/licenses/by-nc-sa/3.0/" TargetMode="External"/><Relationship Id="rId22" Type="http://schemas.openxmlformats.org/officeDocument/2006/relationships/hyperlink" Target="http://ponderingtwo.blogspot.com/2013/09/seven-books-in-my-to-read-list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https://bit.ly/3WnFNoS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Lambda Integration S3, SQS, SNS using .NET 6 and C#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Dec 25, 2022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10:00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Lambda Integration S3, SQS, SNS in C# (.NET 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272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37176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Pune Tech Community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409328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98384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86" y="32073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10" y="3148651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207382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40706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831574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327384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6680128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6674459" y="115748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10022305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9219304" y="5138637"/>
            <a:ext cx="289374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2021 Version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3433951" y="3868771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7003080" y="3868771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761510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9978904" y="3868771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3E70C0-B1EA-4E72-AF0A-7A34EFBCE473}"/>
              </a:ext>
            </a:extLst>
          </p:cNvPr>
          <p:cNvCxnSpPr>
            <a:cxnSpLocks/>
          </p:cNvCxnSpPr>
          <p:nvPr/>
        </p:nvCxnSpPr>
        <p:spPr>
          <a:xfrm flipV="1">
            <a:off x="973819" y="35638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B65C11-0411-4270-B765-93FD97EF4FD7}"/>
              </a:ext>
            </a:extLst>
          </p:cNvPr>
          <p:cNvCxnSpPr>
            <a:cxnSpLocks/>
          </p:cNvCxnSpPr>
          <p:nvPr/>
        </p:nvCxnSpPr>
        <p:spPr>
          <a:xfrm flipV="1">
            <a:off x="4357700" y="35564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7EAAA1-50F0-433E-A218-35B4BA6C37EB}"/>
              </a:ext>
            </a:extLst>
          </p:cNvPr>
          <p:cNvCxnSpPr>
            <a:cxnSpLocks/>
          </p:cNvCxnSpPr>
          <p:nvPr/>
        </p:nvCxnSpPr>
        <p:spPr>
          <a:xfrm flipV="1">
            <a:off x="7784487" y="3556403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AB1816-7919-42F9-855B-2F50292B0ADB}"/>
              </a:ext>
            </a:extLst>
          </p:cNvPr>
          <p:cNvSpPr txBox="1"/>
          <p:nvPr/>
        </p:nvSpPr>
        <p:spPr>
          <a:xfrm>
            <a:off x="488327" y="387024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25339A-A236-46E1-92D6-7C151737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59" y="72274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7CF91-FD9D-4160-B6CC-06C2E31F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773791"/>
            <a:ext cx="6477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FDB89-5B7A-44D0-9521-C95AC61E9F64}"/>
              </a:ext>
            </a:extLst>
          </p:cNvPr>
          <p:cNvSpPr/>
          <p:nvPr/>
        </p:nvSpPr>
        <p:spPr>
          <a:xfrm>
            <a:off x="9010834" y="59480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272BD-19C4-4CCC-98BF-5E5942B48D5E}"/>
              </a:ext>
            </a:extLst>
          </p:cNvPr>
          <p:cNvSpPr/>
          <p:nvPr/>
        </p:nvSpPr>
        <p:spPr>
          <a:xfrm>
            <a:off x="9074458" y="196344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Basket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552548-78B9-4209-A399-D93F4C299158}"/>
              </a:ext>
            </a:extLst>
          </p:cNvPr>
          <p:cNvSpPr/>
          <p:nvPr/>
        </p:nvSpPr>
        <p:spPr>
          <a:xfrm>
            <a:off x="9074458" y="331728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Discount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C872B-70D9-4F65-B6FB-E7D3026D7F23}"/>
              </a:ext>
            </a:extLst>
          </p:cNvPr>
          <p:cNvSpPr/>
          <p:nvPr/>
        </p:nvSpPr>
        <p:spPr>
          <a:xfrm>
            <a:off x="9074458" y="4671131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Orders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283AE-04A1-4B80-939C-21B7C975E533}"/>
              </a:ext>
            </a:extLst>
          </p:cNvPr>
          <p:cNvSpPr/>
          <p:nvPr/>
        </p:nvSpPr>
        <p:spPr>
          <a:xfrm>
            <a:off x="4891596" y="2237173"/>
            <a:ext cx="1411550" cy="155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1EEBF-DED0-49C3-82BA-C359A5D505B5}"/>
              </a:ext>
            </a:extLst>
          </p:cNvPr>
          <p:cNvSpPr/>
          <p:nvPr/>
        </p:nvSpPr>
        <p:spPr>
          <a:xfrm>
            <a:off x="1322773" y="1038687"/>
            <a:ext cx="151808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2BB1D-0F57-4637-9199-2635C934B556}"/>
              </a:ext>
            </a:extLst>
          </p:cNvPr>
          <p:cNvSpPr/>
          <p:nvPr/>
        </p:nvSpPr>
        <p:spPr>
          <a:xfrm>
            <a:off x="9074458" y="579711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Identity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29DA6-9DBC-49D5-A1DC-FAAA45AE2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r="8699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33875A-0F4E-4360-8F16-F45F5532A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 r="-2" b="2494"/>
          <a:stretch/>
        </p:blipFill>
        <p:spPr>
          <a:xfrm>
            <a:off x="198739" y="3542119"/>
            <a:ext cx="5804105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8E10DC-32B0-4C56-90BB-EE395EE4D78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167135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73621-DF0B-4367-B165-EEAE667AE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3542119"/>
            <a:ext cx="5803200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09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59070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4AC09B-4FB4-447F-87C2-858B6AE6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95" y="1856682"/>
            <a:ext cx="2811030" cy="28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80C375-3CEC-43CA-B3C7-267E730B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54" y="2102334"/>
            <a:ext cx="77628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AC82-9F06-4A21-B109-0B897DD9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9433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be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8873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61986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35883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0006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77237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80353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77023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4339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7671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17718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17718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18153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46758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17718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17718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03510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41351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71348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47255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79349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18477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15199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59268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37792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62165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62080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39752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07115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66775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27332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29945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58199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86463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50567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068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Platform Classmates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 am still a learner. What!!! … Yes, I am still a learner. Apologize if I do any mistake.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79920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Azure 2021 -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https://www.azconf.dev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230469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pple on 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81A5933F-DAA0-4AD3-9838-80F463FF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1714" y="0"/>
            <a:ext cx="91485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5AFB-5E75-4C67-832D-11F336889263}"/>
              </a:ext>
            </a:extLst>
          </p:cNvPr>
          <p:cNvSpPr txBox="1"/>
          <p:nvPr/>
        </p:nvSpPr>
        <p:spPr>
          <a:xfrm>
            <a:off x="1521714" y="6858000"/>
            <a:ext cx="9148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hotoshop.org/2011/01/apple-and-books-free-pic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A group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3EDD19C3-E954-4988-81B1-6B6232561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4000" y="531000"/>
            <a:ext cx="9144000" cy="6096000"/>
          </a:xfrm>
          <a:prstGeom prst="rect">
            <a:avLst/>
          </a:prstGeom>
        </p:spPr>
      </p:pic>
      <p:pic>
        <p:nvPicPr>
          <p:cNvPr id="10" name="Picture 9" descr="A stack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16AA303E-7DF5-460E-816B-6A2E3232D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9200" y="485737"/>
            <a:ext cx="9753600" cy="6486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F8A59-DE2B-4F4F-B5A6-FD9D98DB63ED}"/>
              </a:ext>
            </a:extLst>
          </p:cNvPr>
          <p:cNvSpPr txBox="1"/>
          <p:nvPr/>
        </p:nvSpPr>
        <p:spPr>
          <a:xfrm>
            <a:off x="1519200" y="6972262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flickr.com/photos/ccacnorthlib/413183822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2FF84994-5AF6-4A1E-9F8B-231343FFBE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17000" y="450000"/>
            <a:ext cx="6858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79CCC-4992-451C-8129-3FEBE66F754B}"/>
              </a:ext>
            </a:extLst>
          </p:cNvPr>
          <p:cNvSpPr txBox="1"/>
          <p:nvPr/>
        </p:nvSpPr>
        <p:spPr>
          <a:xfrm>
            <a:off x="3117000" y="73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saltyselections.blogspot.com/2010/06/ufo-search-engine-ebooks-manua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6" name="Picture 15" descr="A stack of books&#10;&#10;Description automatically generated">
            <a:extLst>
              <a:ext uri="{FF2B5EF4-FFF2-40B4-BE49-F238E27FC236}">
                <a16:creationId xmlns:a16="http://schemas.microsoft.com/office/drawing/2014/main" id="{22A0A9FF-6A48-4BB2-8398-5E1AC620F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19612" y="1743000"/>
            <a:ext cx="3152775" cy="457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B989B0-5387-46A6-B558-3F6EA5738327}"/>
              </a:ext>
            </a:extLst>
          </p:cNvPr>
          <p:cNvSpPr txBox="1"/>
          <p:nvPr/>
        </p:nvSpPr>
        <p:spPr>
          <a:xfrm>
            <a:off x="5119612" y="6315000"/>
            <a:ext cx="315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://englishedrissis.blogspot.com/2011/04/world-book-da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Picture 18" descr="A pile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4AA73D39-9B74-4853-92B4-A635E43579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667950" y="1956500"/>
            <a:ext cx="4356100" cy="444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AB6739-7C74-4BB8-9E4D-0838BC8CD672}"/>
              </a:ext>
            </a:extLst>
          </p:cNvPr>
          <p:cNvSpPr txBox="1"/>
          <p:nvPr/>
        </p:nvSpPr>
        <p:spPr>
          <a:xfrm>
            <a:off x="4667950" y="6401500"/>
            <a:ext cx="435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://myedmondsnews.com/2011/12/edmonds-booktalk-my-nine-favorite-books-of-the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2" name="Picture 21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3785DD88-AC2F-4222-BD7F-E398E81B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422241" y="900000"/>
            <a:ext cx="9147517" cy="6858000"/>
          </a:xfrm>
          <a:prstGeom prst="rect">
            <a:avLst/>
          </a:prstGeom>
        </p:spPr>
      </p:pic>
      <p:pic>
        <p:nvPicPr>
          <p:cNvPr id="24" name="Picture 23" descr="A stack of books&#10;&#10;Description automatically generated">
            <a:extLst>
              <a:ext uri="{FF2B5EF4-FFF2-40B4-BE49-F238E27FC236}">
                <a16:creationId xmlns:a16="http://schemas.microsoft.com/office/drawing/2014/main" id="{2FCC35E6-23C1-4008-826D-FF18F3757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574000" y="1050000"/>
            <a:ext cx="9144000" cy="6858000"/>
          </a:xfrm>
          <a:prstGeom prst="rect">
            <a:avLst/>
          </a:prstGeom>
        </p:spPr>
      </p:pic>
      <p:pic>
        <p:nvPicPr>
          <p:cNvPr id="26" name="Picture 25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EB873B45-6534-426C-8AB5-B4D7A9AB07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149892" y="1200000"/>
            <a:ext cx="6292215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69689F-78F0-4557-B17F-535FDE3270AD}"/>
              </a:ext>
            </a:extLst>
          </p:cNvPr>
          <p:cNvSpPr txBox="1"/>
          <p:nvPr/>
        </p:nvSpPr>
        <p:spPr>
          <a:xfrm>
            <a:off x="4149892" y="8058000"/>
            <a:ext cx="6292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2" tooltip="http://ponderingtwo.blogspot.com/2013/09/seven-books-in-my-to-read-lis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5B7CAF-EF62-4E10-9E88-6FD06BD494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2874000" y="173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15766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mobconf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52196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BDotNet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868100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54218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58651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586514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587988"/>
            <a:ext cx="4349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Power Apps and Power Automate UG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7197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https://bit.ly/40udZl6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Minimal API DI, IOC, record, DTOs, Auto Mapper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Friday, Feb 19,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Minimal API DI, IOC, record, DTOs, Auto Mapper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234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Tech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2257230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Angular 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77942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044A98-8083-B342-4104-9415FF6DD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9DA3F0-1CCD-ABAE-BDD2-0747DC21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meetup.com/dot-net-learners-house</a:t>
            </a:r>
          </a:p>
        </p:txBody>
      </p:sp>
    </p:spTree>
    <p:extLst>
      <p:ext uri="{BB962C8B-B14F-4D97-AF65-F5344CB8AC3E}">
        <p14:creationId xmlns:p14="http://schemas.microsoft.com/office/powerpoint/2010/main" val="181390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606FAD-31FC-7D85-0A50-19BE3D50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606CE-422F-0937-420B-5ECFB7E5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http://bit.ly/3XJ7IQB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C# (.NET 6) on AWS - Getting Started With Fargate and ECS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Jan 29,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C# .NET 6 AWS - Getting Started With Fargate and ECS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988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CFFD5-E8ED-BD38-9298-B44E9F96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http://bit.ly/3VMeKlX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7 - Hands on Minimal API with ASP.NET Core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,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and Static data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Friday, Jan 20, 2023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06:30 AM (IST)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– Hands-on Minimal API with ASP.NET Core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6964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55C55-14AD-CC94-5F4B-29F7BCE9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4347</TotalTime>
  <Words>1884</Words>
  <Application>Microsoft Office PowerPoint</Application>
  <PresentationFormat>Widescreen</PresentationFormat>
  <Paragraphs>300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Verdana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479</cp:revision>
  <dcterms:created xsi:type="dcterms:W3CDTF">2020-02-14T16:15:34Z</dcterms:created>
  <dcterms:modified xsi:type="dcterms:W3CDTF">2023-02-05T12:21:20Z</dcterms:modified>
</cp:coreProperties>
</file>