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56" r:id="rId4"/>
    <p:sldId id="334" r:id="rId5"/>
    <p:sldId id="349" r:id="rId6"/>
    <p:sldId id="346" r:id="rId7"/>
    <p:sldId id="347" r:id="rId8"/>
    <p:sldId id="348" r:id="rId9"/>
    <p:sldId id="335" r:id="rId10"/>
    <p:sldId id="336" r:id="rId11"/>
    <p:sldId id="325" r:id="rId12"/>
    <p:sldId id="324" r:id="rId13"/>
    <p:sldId id="333" r:id="rId14"/>
    <p:sldId id="331" r:id="rId15"/>
    <p:sldId id="321" r:id="rId16"/>
    <p:sldId id="332" r:id="rId17"/>
    <p:sldId id="326" r:id="rId18"/>
    <p:sldId id="329" r:id="rId19"/>
    <p:sldId id="327" r:id="rId20"/>
    <p:sldId id="328" r:id="rId21"/>
    <p:sldId id="283" r:id="rId22"/>
    <p:sldId id="330" r:id="rId23"/>
    <p:sldId id="323" r:id="rId24"/>
    <p:sldId id="315" r:id="rId25"/>
    <p:sldId id="319" r:id="rId26"/>
    <p:sldId id="318" r:id="rId27"/>
    <p:sldId id="316" r:id="rId28"/>
    <p:sldId id="320" r:id="rId29"/>
    <p:sldId id="322" r:id="rId30"/>
    <p:sldId id="314" r:id="rId31"/>
    <p:sldId id="292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7.jpg"/><Relationship Id="rId7" Type="http://schemas.openxmlformats.org/officeDocument/2006/relationships/image" Target="../media/image31.jpg"/><Relationship Id="rId12" Type="http://schemas.openxmlformats.org/officeDocument/2006/relationships/image" Target="../media/image33.jpg"/><Relationship Id="rId17" Type="http://schemas.openxmlformats.org/officeDocument/2006/relationships/image" Target="../media/image35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29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8.jpg"/><Relationship Id="rId5" Type="http://schemas.openxmlformats.org/officeDocument/2006/relationships/image" Target="../media/image30.jpg"/><Relationship Id="rId15" Type="http://schemas.openxmlformats.org/officeDocument/2006/relationships/image" Target="../media/image34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6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Fargate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# .NET 6 AWS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- Getting Started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Fargate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1810</Words>
  <Application>Microsoft Office PowerPoint</Application>
  <PresentationFormat>Widescreen</PresentationFormat>
  <Paragraphs>287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468</cp:revision>
  <dcterms:created xsi:type="dcterms:W3CDTF">2020-02-14T16:15:34Z</dcterms:created>
  <dcterms:modified xsi:type="dcterms:W3CDTF">2023-01-28T17:53:53Z</dcterms:modified>
</cp:coreProperties>
</file>