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56" r:id="rId4"/>
    <p:sldId id="334" r:id="rId5"/>
    <p:sldId id="356" r:id="rId6"/>
    <p:sldId id="357" r:id="rId7"/>
    <p:sldId id="351" r:id="rId8"/>
    <p:sldId id="353" r:id="rId9"/>
    <p:sldId id="354" r:id="rId10"/>
    <p:sldId id="355" r:id="rId11"/>
    <p:sldId id="352" r:id="rId12"/>
    <p:sldId id="349" r:id="rId13"/>
    <p:sldId id="350" r:id="rId14"/>
    <p:sldId id="346" r:id="rId15"/>
    <p:sldId id="347" r:id="rId16"/>
    <p:sldId id="348" r:id="rId17"/>
    <p:sldId id="335" r:id="rId18"/>
    <p:sldId id="336" r:id="rId19"/>
    <p:sldId id="325" r:id="rId20"/>
    <p:sldId id="324" r:id="rId21"/>
    <p:sldId id="333" r:id="rId22"/>
    <p:sldId id="331" r:id="rId23"/>
    <p:sldId id="321" r:id="rId24"/>
    <p:sldId id="332" r:id="rId25"/>
    <p:sldId id="326" r:id="rId26"/>
    <p:sldId id="329" r:id="rId27"/>
    <p:sldId id="327" r:id="rId28"/>
    <p:sldId id="328" r:id="rId29"/>
    <p:sldId id="283" r:id="rId30"/>
    <p:sldId id="330" r:id="rId31"/>
    <p:sldId id="323" r:id="rId32"/>
    <p:sldId id="315" r:id="rId33"/>
    <p:sldId id="319" r:id="rId34"/>
    <p:sldId id="318" r:id="rId35"/>
    <p:sldId id="316" r:id="rId36"/>
    <p:sldId id="320" r:id="rId37"/>
    <p:sldId id="322" r:id="rId38"/>
    <p:sldId id="314" r:id="rId39"/>
    <p:sldId id="292" r:id="rId40"/>
    <p:sldId id="2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2.jpg"/><Relationship Id="rId7" Type="http://schemas.openxmlformats.org/officeDocument/2006/relationships/image" Target="../media/image36.jpg"/><Relationship Id="rId12" Type="http://schemas.openxmlformats.org/officeDocument/2006/relationships/image" Target="../media/image38.jpg"/><Relationship Id="rId17" Type="http://schemas.openxmlformats.org/officeDocument/2006/relationships/image" Target="../media/image40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4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3.jpg"/><Relationship Id="rId5" Type="http://schemas.openxmlformats.org/officeDocument/2006/relationships/image" Target="../media/image35.jpg"/><Relationship Id="rId15" Type="http://schemas.openxmlformats.org/officeDocument/2006/relationships/image" Target="../media/image39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4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7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http://bit.ly/3KHHb2z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Minimal API Swagger, Repository, Business, and GitHub Actions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Mar 05,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Minimal API Swagger, Repository, Business, and GitHub Actions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7448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meetup.com/dot-net-learners-house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C0F383-6A68-AA50-15CC-F07624D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" y="71024"/>
            <a:ext cx="12110163" cy="6694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E6F57-03E1-EC0E-891B-E4AD8F2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http://bit.ly/3K0gUMM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6 AWS Creating Docker Images, Deploying to ECS / Fargate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Feb 12,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6 AWS Docker Images, Deploying to ECS Fargate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DF4389-27E7-62B1-B90F-BF446031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22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58100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1998</Words>
  <Application>Microsoft Office PowerPoint</Application>
  <PresentationFormat>Widescreen</PresentationFormat>
  <Paragraphs>322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491</cp:revision>
  <dcterms:created xsi:type="dcterms:W3CDTF">2020-02-14T16:15:34Z</dcterms:created>
  <dcterms:modified xsi:type="dcterms:W3CDTF">2023-02-26T03:51:04Z</dcterms:modified>
</cp:coreProperties>
</file>