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/>
    <p:restoredTop sz="94664"/>
  </p:normalViewPr>
  <p:slideViewPr>
    <p:cSldViewPr snapToGrid="0" snapToObjects="1">
      <p:cViewPr varScale="1">
        <p:scale>
          <a:sx n="104" d="100"/>
          <a:sy n="104" d="100"/>
        </p:scale>
        <p:origin x="232" y="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9EC7-10B4-1E45-953B-DC95A3E93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DF13F-1E76-404B-BD13-DD436C57B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F2D1-9EC0-604A-9DD0-D532505F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C6F-79D5-FF4C-BC79-714957E3A18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F6FA-0657-E04C-8F2F-631B4916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67FB-81AB-2C4D-A085-F6F02DD5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A18E-11FF-FD48-8153-298C5FAD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5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B91-095C-BC45-92D8-37D5F5A8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B202D-1733-7D43-9956-0C1C3A708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78C5E-1A09-5D4B-BEEB-7D9DABB3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C6F-79D5-FF4C-BC79-714957E3A18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32E65-444C-F644-8E8F-4918C2E8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808B1-0C2E-3F40-B5B1-091B4DCD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A18E-11FF-FD48-8153-298C5FAD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7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80C33-4391-E74B-BEE7-F3DD78721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4BE35-5A02-B24A-A4B4-0F6405619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D73A-8EB3-1143-85BF-3476C754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C6F-79D5-FF4C-BC79-714957E3A18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A4EA-8867-7E41-BC40-7487C476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33C71-FF8E-124A-881B-6E531287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A18E-11FF-FD48-8153-298C5FAD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2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283B-ED36-FA4D-BF26-494995CB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4D0E-D9BA-B747-9D8B-9EEB43412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19A90-85DC-7241-A30C-5DE51762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C6F-79D5-FF4C-BC79-714957E3A18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9F742-3100-4240-AA1E-1F5E6646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A91FD-4468-164B-8478-AD05F3A3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A18E-11FF-FD48-8153-298C5FAD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2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3C42-BF88-1F45-9B0A-B70BB1B3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245C3-E2BE-054E-BBDE-A772E7365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6363C-E051-944F-BC86-E81BDE96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C6F-79D5-FF4C-BC79-714957E3A18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FBB04-EA0E-6049-8B9B-ADB50350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B993-B112-4F41-87F8-3C1E2B96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A18E-11FF-FD48-8153-298C5FAD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6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15CF-F541-2744-855C-92573E3B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EA6B-F4C9-F34E-9B89-D883379B3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9C393-E4FC-1543-A00D-2CE5306D7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3E8FE-46BE-1745-928E-DC0EC5AA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C6F-79D5-FF4C-BC79-714957E3A18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EFF87-2F57-0147-80F3-6FA92A7C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BA774-C477-A445-8DA2-D8556C78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A18E-11FF-FD48-8153-298C5FAD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4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AA6E-2B48-C845-8CF9-F51425A3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7C353-99A8-F347-BE49-927C23FD8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D9EC3-6E7C-7345-92BC-CAFF3C9EB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51093-95C3-9442-8714-D437293A7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29014-3DED-7D4D-BD1F-7853C9DA6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C12AC-CB57-144E-8BBA-0EBFA3ED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C6F-79D5-FF4C-BC79-714957E3A18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3993E-C74E-8B45-BF80-8B4D5DAC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5A61D-C305-5248-8E6C-D87A2A34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A18E-11FF-FD48-8153-298C5FAD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5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0B6B-5514-FC49-8ECA-F8B35B5F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FB2F0-D323-D646-BB15-FBA0AE4B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C6F-79D5-FF4C-BC79-714957E3A18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D8702-3573-B948-B736-E56AEF16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3B3B9-F3E9-2741-AD77-C72151E2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A18E-11FF-FD48-8153-298C5FAD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2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37CAB-0B38-EC4B-9D6B-4C627846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C6F-79D5-FF4C-BC79-714957E3A18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8F5D5-6391-A14E-8C81-D5786A94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D3689-EE03-7544-A6B7-91BBEAD7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A18E-11FF-FD48-8153-298C5FAD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0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B9F2-C5C1-0A41-B9E4-55E8F79A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3951-C069-F042-9501-ECF69A91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9EE0A-33FD-CD4B-AF90-F5ABC0245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C0798-82E0-1C45-9367-B77939ED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C6F-79D5-FF4C-BC79-714957E3A18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59380-D20F-7349-91B6-31D9F547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5DB35-8B2B-0B46-B76C-465CC322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A18E-11FF-FD48-8153-298C5FAD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8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BA07-7979-5747-8179-BA092E7E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FC4EA-3003-3C4A-B520-502710F48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D7275-F76D-2A4A-9F38-571680800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AAC13-A794-C040-8FB7-733022B7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C6F-79D5-FF4C-BC79-714957E3A18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A4759-F09E-A84A-BADE-6BFF4AB4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E6659-A381-764A-961B-25B865AC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A18E-11FF-FD48-8153-298C5FAD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E5C0E-5D9E-424C-95A8-D055C50C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4B1E9-2DF5-424F-B95F-8E874D88D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D9297-4223-034F-B15D-0F6CEA607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4C6F-79D5-FF4C-BC79-714957E3A18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8644E-11BA-0944-ACC8-2000D279D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099B3-03FC-AA4C-B3AF-D542A21F6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A18E-11FF-FD48-8153-298C5FAD0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7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0EA3D31-28A8-044C-8055-14030FFA35F7}"/>
              </a:ext>
            </a:extLst>
          </p:cNvPr>
          <p:cNvGrpSpPr/>
          <p:nvPr/>
        </p:nvGrpSpPr>
        <p:grpSpPr>
          <a:xfrm>
            <a:off x="5499031" y="1491597"/>
            <a:ext cx="914400" cy="924560"/>
            <a:chOff x="5313680" y="873760"/>
            <a:chExt cx="914400" cy="92456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42C93A2-C35A-6940-B934-D39FBA2367D9}"/>
                </a:ext>
              </a:extLst>
            </p:cNvPr>
            <p:cNvSpPr/>
            <p:nvPr/>
          </p:nvSpPr>
          <p:spPr>
            <a:xfrm>
              <a:off x="5313680" y="873760"/>
              <a:ext cx="914400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6DC415-7DD9-5E4E-9FC9-7A270019F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0520" y="1000760"/>
              <a:ext cx="797560" cy="79756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BCE1D4-AC89-E74C-9F7E-E15A0591D0BD}"/>
              </a:ext>
            </a:extLst>
          </p:cNvPr>
          <p:cNvGrpSpPr/>
          <p:nvPr/>
        </p:nvGrpSpPr>
        <p:grpSpPr>
          <a:xfrm>
            <a:off x="3715951" y="1491597"/>
            <a:ext cx="914400" cy="914400"/>
            <a:chOff x="3530600" y="873760"/>
            <a:chExt cx="914400" cy="9144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105C573-4330-6446-A7B4-5A66B1CB9416}"/>
                </a:ext>
              </a:extLst>
            </p:cNvPr>
            <p:cNvSpPr/>
            <p:nvPr/>
          </p:nvSpPr>
          <p:spPr>
            <a:xfrm>
              <a:off x="3530600" y="873760"/>
              <a:ext cx="914400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7BF9732-92B1-824D-93D0-FCBC15A1D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0600" y="873760"/>
              <a:ext cx="817880" cy="81788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AF8C39-6C51-0846-A9B5-65CEBECDAA4F}"/>
              </a:ext>
            </a:extLst>
          </p:cNvPr>
          <p:cNvGrpSpPr/>
          <p:nvPr/>
        </p:nvGrpSpPr>
        <p:grpSpPr>
          <a:xfrm>
            <a:off x="1932871" y="1491597"/>
            <a:ext cx="914400" cy="951856"/>
            <a:chOff x="1747520" y="873760"/>
            <a:chExt cx="914400" cy="95185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A5852AC-8566-8447-91CF-EECFB70BED1A}"/>
                </a:ext>
              </a:extLst>
            </p:cNvPr>
            <p:cNvSpPr/>
            <p:nvPr/>
          </p:nvSpPr>
          <p:spPr>
            <a:xfrm>
              <a:off x="1747520" y="873760"/>
              <a:ext cx="914400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9DF4048-C03B-034A-9696-BE4C8FAD9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0419" y="1097015"/>
              <a:ext cx="728601" cy="72860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2C9BE1-2F2B-E747-8176-1E096482922A}"/>
              </a:ext>
            </a:extLst>
          </p:cNvPr>
          <p:cNvSpPr txBox="1"/>
          <p:nvPr/>
        </p:nvSpPr>
        <p:spPr>
          <a:xfrm>
            <a:off x="1025611" y="630194"/>
            <a:ext cx="4720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Icon Ideas</a:t>
            </a:r>
          </a:p>
        </p:txBody>
      </p:sp>
    </p:spTree>
    <p:extLst>
      <p:ext uri="{BB962C8B-B14F-4D97-AF65-F5344CB8AC3E}">
        <p14:creationId xmlns:p14="http://schemas.microsoft.com/office/powerpoint/2010/main" val="324442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Vishisht Tiwari</dc:creator>
  <cp:lastModifiedBy>Vishisht Tiwari</cp:lastModifiedBy>
  <cp:revision>3</cp:revision>
  <dcterms:created xsi:type="dcterms:W3CDTF">2019-06-19T21:01:10Z</dcterms:created>
  <dcterms:modified xsi:type="dcterms:W3CDTF">2019-06-19T21:33:40Z</dcterms:modified>
</cp:coreProperties>
</file>