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9" r:id="rId4"/>
    <p:sldId id="258" r:id="rId5"/>
    <p:sldId id="260" r:id="rId6"/>
  </p:sldIdLst>
  <p:sldSz cx="27432000" cy="36576000"/>
  <p:notesSz cx="6858000" cy="9144000"/>
  <p:defaultTextStyle>
    <a:defPPr>
      <a:defRPr lang="en-US"/>
    </a:defPPr>
    <a:lvl1pPr marL="0" algn="l" defTabSz="3502856" rtl="0" eaLnBrk="1" latinLnBrk="0" hangingPunct="1">
      <a:defRPr sz="6895" kern="1200">
        <a:solidFill>
          <a:schemeClr val="tx1"/>
        </a:solidFill>
        <a:latin typeface="+mn-lt"/>
        <a:ea typeface="+mn-ea"/>
        <a:cs typeface="+mn-cs"/>
      </a:defRPr>
    </a:lvl1pPr>
    <a:lvl2pPr marL="1751427" algn="l" defTabSz="3502856" rtl="0" eaLnBrk="1" latinLnBrk="0" hangingPunct="1">
      <a:defRPr sz="6895" kern="1200">
        <a:solidFill>
          <a:schemeClr val="tx1"/>
        </a:solidFill>
        <a:latin typeface="+mn-lt"/>
        <a:ea typeface="+mn-ea"/>
        <a:cs typeface="+mn-cs"/>
      </a:defRPr>
    </a:lvl2pPr>
    <a:lvl3pPr marL="3502856" algn="l" defTabSz="3502856" rtl="0" eaLnBrk="1" latinLnBrk="0" hangingPunct="1">
      <a:defRPr sz="6895" kern="1200">
        <a:solidFill>
          <a:schemeClr val="tx1"/>
        </a:solidFill>
        <a:latin typeface="+mn-lt"/>
        <a:ea typeface="+mn-ea"/>
        <a:cs typeface="+mn-cs"/>
      </a:defRPr>
    </a:lvl3pPr>
    <a:lvl4pPr marL="5254283" algn="l" defTabSz="3502856" rtl="0" eaLnBrk="1" latinLnBrk="0" hangingPunct="1">
      <a:defRPr sz="6895" kern="1200">
        <a:solidFill>
          <a:schemeClr val="tx1"/>
        </a:solidFill>
        <a:latin typeface="+mn-lt"/>
        <a:ea typeface="+mn-ea"/>
        <a:cs typeface="+mn-cs"/>
      </a:defRPr>
    </a:lvl4pPr>
    <a:lvl5pPr marL="7005710" algn="l" defTabSz="3502856" rtl="0" eaLnBrk="1" latinLnBrk="0" hangingPunct="1">
      <a:defRPr sz="6895" kern="1200">
        <a:solidFill>
          <a:schemeClr val="tx1"/>
        </a:solidFill>
        <a:latin typeface="+mn-lt"/>
        <a:ea typeface="+mn-ea"/>
        <a:cs typeface="+mn-cs"/>
      </a:defRPr>
    </a:lvl5pPr>
    <a:lvl6pPr marL="8757137" algn="l" defTabSz="3502856" rtl="0" eaLnBrk="1" latinLnBrk="0" hangingPunct="1">
      <a:defRPr sz="6895" kern="1200">
        <a:solidFill>
          <a:schemeClr val="tx1"/>
        </a:solidFill>
        <a:latin typeface="+mn-lt"/>
        <a:ea typeface="+mn-ea"/>
        <a:cs typeface="+mn-cs"/>
      </a:defRPr>
    </a:lvl6pPr>
    <a:lvl7pPr marL="10508566" algn="l" defTabSz="3502856" rtl="0" eaLnBrk="1" latinLnBrk="0" hangingPunct="1">
      <a:defRPr sz="6895" kern="1200">
        <a:solidFill>
          <a:schemeClr val="tx1"/>
        </a:solidFill>
        <a:latin typeface="+mn-lt"/>
        <a:ea typeface="+mn-ea"/>
        <a:cs typeface="+mn-cs"/>
      </a:defRPr>
    </a:lvl7pPr>
    <a:lvl8pPr marL="12259993" algn="l" defTabSz="3502856" rtl="0" eaLnBrk="1" latinLnBrk="0" hangingPunct="1">
      <a:defRPr sz="6895" kern="1200">
        <a:solidFill>
          <a:schemeClr val="tx1"/>
        </a:solidFill>
        <a:latin typeface="+mn-lt"/>
        <a:ea typeface="+mn-ea"/>
        <a:cs typeface="+mn-cs"/>
      </a:defRPr>
    </a:lvl8pPr>
    <a:lvl9pPr marL="14011420" algn="l" defTabSz="3502856" rtl="0" eaLnBrk="1" latinLnBrk="0" hangingPunct="1">
      <a:defRPr sz="689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C84E"/>
    <a:srgbClr val="6AA6D3"/>
    <a:srgbClr val="D94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16"/>
    <p:restoredTop sz="94663"/>
  </p:normalViewPr>
  <p:slideViewPr>
    <p:cSldViewPr snapToGrid="0" snapToObjects="1">
      <p:cViewPr varScale="1">
        <p:scale>
          <a:sx n="36" d="100"/>
          <a:sy n="36" d="100"/>
        </p:scale>
        <p:origin x="172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985936"/>
            <a:ext cx="23317200" cy="12733867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9210869"/>
            <a:ext cx="20574000" cy="8830731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1FCB-FA46-1D46-A280-1B753BF9079B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1935-F23D-2C45-A8AD-F010BB68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6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1FCB-FA46-1D46-A280-1B753BF9079B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1935-F23D-2C45-A8AD-F010BB68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1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947334"/>
            <a:ext cx="5915025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947334"/>
            <a:ext cx="17402175" cy="3099646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1FCB-FA46-1D46-A280-1B753BF9079B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1935-F23D-2C45-A8AD-F010BB68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7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1FCB-FA46-1D46-A280-1B753BF9079B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1935-F23D-2C45-A8AD-F010BB68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8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9118611"/>
            <a:ext cx="23660100" cy="1521459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4477144"/>
            <a:ext cx="23660100" cy="80009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1FCB-FA46-1D46-A280-1B753BF9079B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1935-F23D-2C45-A8AD-F010BB68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2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1FCB-FA46-1D46-A280-1B753BF9079B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1935-F23D-2C45-A8AD-F010BB68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6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947342"/>
            <a:ext cx="236601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8966203"/>
            <a:ext cx="11605020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3360400"/>
            <a:ext cx="11605020" cy="19651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8966203"/>
            <a:ext cx="11662173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3360400"/>
            <a:ext cx="11662173" cy="19651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1FCB-FA46-1D46-A280-1B753BF9079B}" type="datetimeFigureOut">
              <a:rPr lang="en-US" smtClean="0"/>
              <a:t>6/18/19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1935-F23D-2C45-A8AD-F010BB68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6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1FCB-FA46-1D46-A280-1B753BF9079B}" type="datetimeFigureOut">
              <a:rPr lang="en-US" smtClean="0"/>
              <a:t>6/18/19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1935-F23D-2C45-A8AD-F010BB68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2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1FCB-FA46-1D46-A280-1B753BF9079B}" type="datetimeFigureOut">
              <a:rPr lang="en-US" smtClean="0"/>
              <a:t>6/18/19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1935-F23D-2C45-A8AD-F010BB68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1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5266275"/>
            <a:ext cx="13887450" cy="25992667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1FCB-FA46-1D46-A280-1B753BF9079B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1935-F23D-2C45-A8AD-F010BB68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3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5266275"/>
            <a:ext cx="13887450" cy="25992667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1FCB-FA46-1D46-A280-1B753BF9079B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1935-F23D-2C45-A8AD-F010BB68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5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947342"/>
            <a:ext cx="236601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9736667"/>
            <a:ext cx="236601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71FCB-FA46-1D46-A280-1B753BF9079B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33900542"/>
            <a:ext cx="92583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41935-F23D-2C45-A8AD-F010BB68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0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FFBB6E5-47C4-1C41-BB33-9695E4E0965C}"/>
              </a:ext>
            </a:extLst>
          </p:cNvPr>
          <p:cNvGrpSpPr/>
          <p:nvPr/>
        </p:nvGrpSpPr>
        <p:grpSpPr>
          <a:xfrm>
            <a:off x="154193" y="2057400"/>
            <a:ext cx="27432000" cy="33784566"/>
            <a:chOff x="154193" y="2057400"/>
            <a:chExt cx="27432000" cy="3378456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E78AF4-F7FC-124A-9B0C-7C4071523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2000" y="2057400"/>
              <a:ext cx="18288000" cy="32512004"/>
            </a:xfrm>
            <a:prstGeom prst="rect">
              <a:avLst/>
            </a:prstGeom>
            <a:solidFill>
              <a:srgbClr val="D94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E814A9-2E8F-C043-AAF7-559348B4B0D0}"/>
                </a:ext>
              </a:extLst>
            </p:cNvPr>
            <p:cNvSpPr txBox="1"/>
            <p:nvPr/>
          </p:nvSpPr>
          <p:spPr>
            <a:xfrm>
              <a:off x="7039087" y="2532944"/>
              <a:ext cx="13662212" cy="5401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500" dirty="0">
                  <a:solidFill>
                    <a:schemeClr val="bg1"/>
                  </a:solidFill>
                  <a:latin typeface="Helvetica Neue Medium" panose="02000503000000020004" pitchFamily="2" charset="0"/>
                  <a:ea typeface="Helvetica Neue Medium" panose="02000503000000020004" pitchFamily="2" charset="0"/>
                  <a:cs typeface="Helvetica Neue Medium" panose="02000503000000020004" pitchFamily="2" charset="0"/>
                </a:rPr>
                <a:t>Explore any dish on the menu using your camera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63D7C89-550B-5544-8F34-785C2E0C5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193" y="8409966"/>
              <a:ext cx="27432000" cy="2743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787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2FE52CD-EDB3-A243-9956-7FDCA447EE6C}"/>
              </a:ext>
            </a:extLst>
          </p:cNvPr>
          <p:cNvGrpSpPr/>
          <p:nvPr/>
        </p:nvGrpSpPr>
        <p:grpSpPr>
          <a:xfrm>
            <a:off x="182880" y="2057399"/>
            <a:ext cx="27432000" cy="33793978"/>
            <a:chOff x="182880" y="2057399"/>
            <a:chExt cx="27432000" cy="3379397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AFEC457-58C8-D549-93F6-4348BC63B11F}"/>
                </a:ext>
              </a:extLst>
            </p:cNvPr>
            <p:cNvGrpSpPr/>
            <p:nvPr/>
          </p:nvGrpSpPr>
          <p:grpSpPr>
            <a:xfrm>
              <a:off x="4539727" y="2057399"/>
              <a:ext cx="18288000" cy="32516064"/>
              <a:chOff x="0" y="0"/>
              <a:chExt cx="18288000" cy="324612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DEEA01A-4DD5-064C-8E50-81584A793629}"/>
                  </a:ext>
                </a:extLst>
              </p:cNvPr>
              <p:cNvSpPr/>
              <p:nvPr/>
            </p:nvSpPr>
            <p:spPr>
              <a:xfrm>
                <a:off x="0" y="0"/>
                <a:ext cx="18288000" cy="32461200"/>
              </a:xfrm>
              <a:prstGeom prst="rect">
                <a:avLst/>
              </a:prstGeom>
              <a:solidFill>
                <a:srgbClr val="6AA6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268DBF-8D49-8942-AB20-F4A5B9438E7A}"/>
                  </a:ext>
                </a:extLst>
              </p:cNvPr>
              <p:cNvSpPr txBox="1"/>
              <p:nvPr/>
            </p:nvSpPr>
            <p:spPr>
              <a:xfrm>
                <a:off x="2528047" y="447299"/>
                <a:ext cx="13662212" cy="7171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500" dirty="0">
                    <a:solidFill>
                      <a:schemeClr val="bg1"/>
                    </a:solidFill>
                    <a:latin typeface="Helvetica Neue Medium" panose="02000503000000020004" pitchFamily="2" charset="0"/>
                    <a:ea typeface="Helvetica Neue Medium" panose="02000503000000020004" pitchFamily="2" charset="0"/>
                    <a:cs typeface="Helvetica Neue Medium" panose="02000503000000020004" pitchFamily="2" charset="0"/>
                  </a:rPr>
                  <a:t>Learn about the nutritional content, ingredients and more</a:t>
                </a:r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C59F621-7BA3-9E43-99C1-D818F6B2B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8419377"/>
              <a:ext cx="27432000" cy="2743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543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7BAC6C8-9842-544A-A049-988CA3FEABC0}"/>
              </a:ext>
            </a:extLst>
          </p:cNvPr>
          <p:cNvGrpSpPr/>
          <p:nvPr/>
        </p:nvGrpSpPr>
        <p:grpSpPr>
          <a:xfrm>
            <a:off x="182880" y="2057399"/>
            <a:ext cx="27432000" cy="33806139"/>
            <a:chOff x="-4267200" y="-1"/>
            <a:chExt cx="27432000" cy="3380613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E7E7F40-66A6-0B40-94AF-8EB1CF1D2D04}"/>
                </a:ext>
              </a:extLst>
            </p:cNvPr>
            <p:cNvGrpSpPr/>
            <p:nvPr/>
          </p:nvGrpSpPr>
          <p:grpSpPr>
            <a:xfrm>
              <a:off x="89647" y="-1"/>
              <a:ext cx="18288000" cy="32516064"/>
              <a:chOff x="0" y="-1"/>
              <a:chExt cx="18288000" cy="3251311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1EB2458-D4A8-3D43-8705-78B9B61DE0B5}"/>
                  </a:ext>
                </a:extLst>
              </p:cNvPr>
              <p:cNvSpPr/>
              <p:nvPr/>
            </p:nvSpPr>
            <p:spPr>
              <a:xfrm>
                <a:off x="0" y="-1"/>
                <a:ext cx="18288000" cy="32513116"/>
              </a:xfrm>
              <a:prstGeom prst="rect">
                <a:avLst/>
              </a:prstGeom>
              <a:solidFill>
                <a:srgbClr val="A8C8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4792D0-A030-464E-A2C4-C34E0401A379}"/>
                  </a:ext>
                </a:extLst>
              </p:cNvPr>
              <p:cNvSpPr txBox="1"/>
              <p:nvPr/>
            </p:nvSpPr>
            <p:spPr>
              <a:xfrm>
                <a:off x="2528047" y="486285"/>
                <a:ext cx="13662212" cy="5400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500" dirty="0">
                    <a:solidFill>
                      <a:schemeClr val="bg1"/>
                    </a:solidFill>
                    <a:latin typeface="Helvetica Neue Medium" panose="02000503000000020004" pitchFamily="2" charset="0"/>
                    <a:ea typeface="Helvetica Neue Medium" panose="02000503000000020004" pitchFamily="2" charset="0"/>
                    <a:cs typeface="Helvetica Neue Medium" panose="02000503000000020004" pitchFamily="2" charset="0"/>
                  </a:rPr>
                  <a:t>Thinking about a dish? Search it at Menu Door</a:t>
                </a:r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E892EC2-7652-4B40-94FF-48BD7473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267200" y="6374138"/>
              <a:ext cx="27432000" cy="2743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2921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93382E2-3DF3-2146-BCD7-8864B56247BB}"/>
              </a:ext>
            </a:extLst>
          </p:cNvPr>
          <p:cNvGrpSpPr/>
          <p:nvPr/>
        </p:nvGrpSpPr>
        <p:grpSpPr>
          <a:xfrm>
            <a:off x="154193" y="2036286"/>
            <a:ext cx="27432000" cy="33827633"/>
            <a:chOff x="154193" y="2036286"/>
            <a:chExt cx="27432000" cy="3382763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9F3A0CE-65A1-504C-940B-D2034C104B37}"/>
                </a:ext>
              </a:extLst>
            </p:cNvPr>
            <p:cNvGrpSpPr/>
            <p:nvPr/>
          </p:nvGrpSpPr>
          <p:grpSpPr>
            <a:xfrm>
              <a:off x="4511040" y="2036286"/>
              <a:ext cx="18288000" cy="32516064"/>
              <a:chOff x="0" y="0"/>
              <a:chExt cx="18288000" cy="3251606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7BA9E81-EDA8-094A-9929-F17D6A18435D}"/>
                  </a:ext>
                </a:extLst>
              </p:cNvPr>
              <p:cNvSpPr/>
              <p:nvPr/>
            </p:nvSpPr>
            <p:spPr>
              <a:xfrm>
                <a:off x="0" y="0"/>
                <a:ext cx="18288000" cy="32516064"/>
              </a:xfrm>
              <a:prstGeom prst="rect">
                <a:avLst/>
              </a:prstGeom>
              <a:solidFill>
                <a:srgbClr val="D948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7CD916-7CBF-4447-87D5-59520C75DC01}"/>
                  </a:ext>
                </a:extLst>
              </p:cNvPr>
              <p:cNvSpPr txBox="1"/>
              <p:nvPr/>
            </p:nvSpPr>
            <p:spPr>
              <a:xfrm>
                <a:off x="2528047" y="497077"/>
                <a:ext cx="13662212" cy="5401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500" dirty="0">
                    <a:solidFill>
                      <a:schemeClr val="bg1"/>
                    </a:solidFill>
                    <a:latin typeface="Helvetica Neue Medium" panose="02000503000000020004" pitchFamily="2" charset="0"/>
                    <a:ea typeface="Helvetica Neue Medium" panose="02000503000000020004" pitchFamily="2" charset="0"/>
                    <a:cs typeface="Helvetica Neue Medium" panose="02000503000000020004" pitchFamily="2" charset="0"/>
                  </a:rPr>
                  <a:t>Discover the ingredients of any dish</a:t>
                </a:r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FBF88BF-7462-6143-953C-13A779D86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193" y="8431919"/>
              <a:ext cx="27432000" cy="2743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6948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9DA80F0-F450-1B43-AC67-03DAA33EEEFE}"/>
              </a:ext>
            </a:extLst>
          </p:cNvPr>
          <p:cNvGrpSpPr/>
          <p:nvPr/>
        </p:nvGrpSpPr>
        <p:grpSpPr>
          <a:xfrm>
            <a:off x="154193" y="2036286"/>
            <a:ext cx="27432000" cy="33831231"/>
            <a:chOff x="154193" y="2036286"/>
            <a:chExt cx="27432000" cy="338312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90D7C71-25E6-1F43-BA97-C3A541CFE720}"/>
                </a:ext>
              </a:extLst>
            </p:cNvPr>
            <p:cNvGrpSpPr/>
            <p:nvPr/>
          </p:nvGrpSpPr>
          <p:grpSpPr>
            <a:xfrm>
              <a:off x="4511040" y="2036286"/>
              <a:ext cx="18288000" cy="32516064"/>
              <a:chOff x="0" y="0"/>
              <a:chExt cx="18288000" cy="39574788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EF66DB9-5018-F14A-95DC-F2BB68ED8084}"/>
                  </a:ext>
                </a:extLst>
              </p:cNvPr>
              <p:cNvSpPr/>
              <p:nvPr/>
            </p:nvSpPr>
            <p:spPr>
              <a:xfrm>
                <a:off x="0" y="0"/>
                <a:ext cx="18288000" cy="39574788"/>
              </a:xfrm>
              <a:prstGeom prst="rect">
                <a:avLst/>
              </a:prstGeom>
              <a:solidFill>
                <a:srgbClr val="6AA6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68EC5A-7FB7-CE45-B004-519326AC4996}"/>
                  </a:ext>
                </a:extLst>
              </p:cNvPr>
              <p:cNvSpPr txBox="1"/>
              <p:nvPr/>
            </p:nvSpPr>
            <p:spPr>
              <a:xfrm>
                <a:off x="2528047" y="606477"/>
                <a:ext cx="13662212" cy="5401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500" dirty="0">
                    <a:solidFill>
                      <a:schemeClr val="bg1"/>
                    </a:solidFill>
                    <a:latin typeface="Helvetica Neue Medium" panose="02000503000000020004" pitchFamily="2" charset="0"/>
                    <a:ea typeface="Helvetica Neue Medium" panose="02000503000000020004" pitchFamily="2" charset="0"/>
                    <a:cs typeface="Helvetica Neue Medium" panose="02000503000000020004" pitchFamily="2" charset="0"/>
                  </a:rPr>
                  <a:t>Find out in detail about each ingredient</a:t>
                </a:r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947B1E6-A1D1-EE40-BC72-223F5155E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193" y="8435517"/>
              <a:ext cx="27432000" cy="2743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2823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41</Words>
  <Application>Microsoft Macintosh PowerPoint</Application>
  <PresentationFormat>Custom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Neue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Vishisht Tiwari</dc:creator>
  <cp:lastModifiedBy>Vishisht M. Tiwari</cp:lastModifiedBy>
  <cp:revision>6</cp:revision>
  <dcterms:created xsi:type="dcterms:W3CDTF">2019-06-18T22:22:13Z</dcterms:created>
  <dcterms:modified xsi:type="dcterms:W3CDTF">2019-06-19T03:33:40Z</dcterms:modified>
</cp:coreProperties>
</file>