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859"/>
    <a:srgbClr val="D94850"/>
    <a:srgbClr val="8EE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47"/>
    <p:restoredTop sz="94648"/>
  </p:normalViewPr>
  <p:slideViewPr>
    <p:cSldViewPr snapToGrid="0" snapToObjects="1">
      <p:cViewPr varScale="1">
        <p:scale>
          <a:sx n="26" d="100"/>
          <a:sy n="26" d="100"/>
        </p:scale>
        <p:origin x="9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7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518C-6B7D-C04E-A88C-1A528F4A4F4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EA9D-ECDA-3D48-8D0C-83251BE0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7970EC3-6D54-944B-B2A1-FB45E6054CC3}"/>
              </a:ext>
            </a:extLst>
          </p:cNvPr>
          <p:cNvSpPr/>
          <p:nvPr/>
        </p:nvSpPr>
        <p:spPr>
          <a:xfrm>
            <a:off x="10058400" y="9780814"/>
            <a:ext cx="7086600" cy="1226275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6E71A45-8083-B34B-B211-F3D2B116B311}"/>
              </a:ext>
            </a:extLst>
          </p:cNvPr>
          <p:cNvGrpSpPr/>
          <p:nvPr/>
        </p:nvGrpSpPr>
        <p:grpSpPr>
          <a:xfrm>
            <a:off x="10800085" y="9425525"/>
            <a:ext cx="5683557" cy="12750467"/>
            <a:chOff x="10800085" y="9425525"/>
            <a:chExt cx="5683557" cy="1275046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E9A8B3-24AE-A540-A897-4AA2C1BCC429}"/>
                </a:ext>
              </a:extLst>
            </p:cNvPr>
            <p:cNvGrpSpPr/>
            <p:nvPr/>
          </p:nvGrpSpPr>
          <p:grpSpPr>
            <a:xfrm>
              <a:off x="12123691" y="9425525"/>
              <a:ext cx="2462594" cy="4242349"/>
              <a:chOff x="12123691" y="9425525"/>
              <a:chExt cx="2462594" cy="424234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8590D1E-B31F-BB47-A899-D0B029F7166E}"/>
                  </a:ext>
                </a:extLst>
              </p:cNvPr>
              <p:cNvGrpSpPr/>
              <p:nvPr/>
            </p:nvGrpSpPr>
            <p:grpSpPr>
              <a:xfrm>
                <a:off x="12853738" y="10467474"/>
                <a:ext cx="1732547" cy="3200400"/>
                <a:chOff x="12853738" y="10467474"/>
                <a:chExt cx="1732547" cy="32004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487E266-4D1D-C349-9651-C989E51BEC99}"/>
                    </a:ext>
                  </a:extLst>
                </p:cNvPr>
                <p:cNvGrpSpPr/>
                <p:nvPr/>
              </p:nvGrpSpPr>
              <p:grpSpPr>
                <a:xfrm>
                  <a:off x="12853738" y="10467474"/>
                  <a:ext cx="1732547" cy="3200400"/>
                  <a:chOff x="4259179" y="1022684"/>
                  <a:chExt cx="1732547" cy="320040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67CFB57A-C253-E949-8014-F71F92FAC690}"/>
                      </a:ext>
                    </a:extLst>
                  </p:cNvPr>
                  <p:cNvSpPr/>
                  <p:nvPr/>
                </p:nvSpPr>
                <p:spPr>
                  <a:xfrm>
                    <a:off x="4259179" y="1792705"/>
                    <a:ext cx="1732547" cy="2430379"/>
                  </a:xfrm>
                  <a:prstGeom prst="rect">
                    <a:avLst/>
                  </a:prstGeom>
                  <a:solidFill>
                    <a:srgbClr val="D94859"/>
                  </a:solidFill>
                  <a:ln w="571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C763FCA-F82F-6346-B018-FFE3B2EC2F5B}"/>
                      </a:ext>
                    </a:extLst>
                  </p:cNvPr>
                  <p:cNvCxnSpPr/>
                  <p:nvPr/>
                </p:nvCxnSpPr>
                <p:spPr>
                  <a:xfrm>
                    <a:off x="5426242" y="1022684"/>
                    <a:ext cx="0" cy="770021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1018303-47C5-FA4A-AEC1-9E42A4D5A6E8}"/>
                    </a:ext>
                  </a:extLst>
                </p:cNvPr>
                <p:cNvSpPr txBox="1"/>
                <p:nvPr/>
              </p:nvSpPr>
              <p:spPr>
                <a:xfrm>
                  <a:off x="13058275" y="11466096"/>
                  <a:ext cx="12873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MENU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85848DF-615B-FF45-9A2A-00E76565E01D}"/>
                    </a:ext>
                  </a:extLst>
                </p:cNvPr>
                <p:cNvSpPr txBox="1"/>
                <p:nvPr/>
              </p:nvSpPr>
              <p:spPr>
                <a:xfrm>
                  <a:off x="12937958" y="12007517"/>
                  <a:ext cx="1528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Tomato Soup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6BEC3A-09C9-8C45-BBDF-D00F2F42CCCC}"/>
                    </a:ext>
                  </a:extLst>
                </p:cNvPr>
                <p:cNvSpPr txBox="1"/>
                <p:nvPr/>
              </p:nvSpPr>
              <p:spPr>
                <a:xfrm>
                  <a:off x="12937957" y="12423578"/>
                  <a:ext cx="1528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Chicken Rice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7C5189-A74C-0549-9FB2-4E7B0672E158}"/>
                    </a:ext>
                  </a:extLst>
                </p:cNvPr>
                <p:cNvSpPr txBox="1"/>
                <p:nvPr/>
              </p:nvSpPr>
              <p:spPr>
                <a:xfrm>
                  <a:off x="12956005" y="12837696"/>
                  <a:ext cx="1528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Chicken Wrap</a:t>
                  </a:r>
                </a:p>
              </p:txBody>
            </p:sp>
          </p:grp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CE4E1D07-26C9-E24E-B130-C044201111E6}"/>
                  </a:ext>
                </a:extLst>
              </p:cNvPr>
              <p:cNvSpPr/>
              <p:nvPr/>
            </p:nvSpPr>
            <p:spPr>
              <a:xfrm rot="5400000">
                <a:off x="12166261" y="9382955"/>
                <a:ext cx="1811970" cy="1897110"/>
              </a:xfrm>
              <a:prstGeom prst="arc">
                <a:avLst>
                  <a:gd name="adj1" fmla="val 16690443"/>
                  <a:gd name="adj2" fmla="val 21425949"/>
                </a:avLst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3D854C-B3F9-E644-8B12-CF8C0970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0685" y="12577466"/>
              <a:ext cx="5162554" cy="9598526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F951B37-8EDE-6E4D-9B61-774AD5AD5D97}"/>
                </a:ext>
              </a:extLst>
            </p:cNvPr>
            <p:cNvGrpSpPr/>
            <p:nvPr/>
          </p:nvGrpSpPr>
          <p:grpSpPr>
            <a:xfrm>
              <a:off x="10800085" y="13337178"/>
              <a:ext cx="5683557" cy="7367451"/>
              <a:chOff x="10800085" y="13337178"/>
              <a:chExt cx="5683557" cy="736745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21EAE8F-317E-A94E-8328-6DA0F63182D3}"/>
                  </a:ext>
                </a:extLst>
              </p:cNvPr>
              <p:cNvSpPr/>
              <p:nvPr/>
            </p:nvSpPr>
            <p:spPr>
              <a:xfrm>
                <a:off x="11740243" y="13993586"/>
                <a:ext cx="3918857" cy="6711043"/>
              </a:xfrm>
              <a:prstGeom prst="rect">
                <a:avLst/>
              </a:prstGeom>
              <a:solidFill>
                <a:srgbClr val="D94859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6B93F1E-BC1A-7943-9BF9-9C5D4888FCE7}"/>
                  </a:ext>
                </a:extLst>
              </p:cNvPr>
              <p:cNvSpPr/>
              <p:nvPr/>
            </p:nvSpPr>
            <p:spPr>
              <a:xfrm>
                <a:off x="12066206" y="15955803"/>
                <a:ext cx="3152275" cy="4640823"/>
              </a:xfrm>
              <a:prstGeom prst="rect">
                <a:avLst/>
              </a:prstGeom>
              <a:solidFill>
                <a:srgbClr val="D94859"/>
              </a:solidFill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545F59A-A6C1-7341-9223-F348C2182D0A}"/>
                  </a:ext>
                </a:extLst>
              </p:cNvPr>
              <p:cNvCxnSpPr/>
              <p:nvPr/>
            </p:nvCxnSpPr>
            <p:spPr>
              <a:xfrm>
                <a:off x="14189614" y="14485444"/>
                <a:ext cx="0" cy="147035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735B20-1143-244D-870E-A75577E4D0AE}"/>
                  </a:ext>
                </a:extLst>
              </p:cNvPr>
              <p:cNvSpPr txBox="1"/>
              <p:nvPr/>
            </p:nvSpPr>
            <p:spPr>
              <a:xfrm>
                <a:off x="12438350" y="16392318"/>
                <a:ext cx="2342316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MENU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20F973B-1FE8-9946-940B-F43467A4F868}"/>
                  </a:ext>
                </a:extLst>
              </p:cNvPr>
              <p:cNvGrpSpPr/>
              <p:nvPr/>
            </p:nvGrpSpPr>
            <p:grpSpPr>
              <a:xfrm>
                <a:off x="12276122" y="17409989"/>
                <a:ext cx="2403407" cy="541291"/>
                <a:chOff x="12276122" y="17409989"/>
                <a:chExt cx="2403407" cy="541291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54C01D-3006-EC4E-AC57-638E90A27030}"/>
                    </a:ext>
                  </a:extLst>
                </p:cNvPr>
                <p:cNvSpPr txBox="1"/>
                <p:nvPr/>
              </p:nvSpPr>
              <p:spPr>
                <a:xfrm>
                  <a:off x="12279767" y="17456355"/>
                  <a:ext cx="23997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Tomato Soup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9F50EAFE-4970-EA4A-9F0B-055AC5459846}"/>
                    </a:ext>
                  </a:extLst>
                </p:cNvPr>
                <p:cNvSpPr/>
                <p:nvPr/>
              </p:nvSpPr>
              <p:spPr>
                <a:xfrm>
                  <a:off x="12276122" y="17409989"/>
                  <a:ext cx="2069532" cy="541291"/>
                </a:xfrm>
                <a:prstGeom prst="roundRect">
                  <a:avLst/>
                </a:prstGeom>
                <a:solidFill>
                  <a:schemeClr val="lt1">
                    <a:alpha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EB8FB3D-8344-D741-BF75-8121074F83A8}"/>
                  </a:ext>
                </a:extLst>
              </p:cNvPr>
              <p:cNvGrpSpPr/>
              <p:nvPr/>
            </p:nvGrpSpPr>
            <p:grpSpPr>
              <a:xfrm>
                <a:off x="12270614" y="18305655"/>
                <a:ext cx="2408915" cy="541291"/>
                <a:chOff x="12270614" y="18305655"/>
                <a:chExt cx="2408915" cy="541291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B98CD86-6102-6B4A-897D-57B30EE9C050}"/>
                    </a:ext>
                  </a:extLst>
                </p:cNvPr>
                <p:cNvSpPr txBox="1"/>
                <p:nvPr/>
              </p:nvSpPr>
              <p:spPr>
                <a:xfrm>
                  <a:off x="12279767" y="18328838"/>
                  <a:ext cx="23997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Chicken Rice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9691EA98-A12A-3743-9EA7-E0E5A839FD72}"/>
                    </a:ext>
                  </a:extLst>
                </p:cNvPr>
                <p:cNvSpPr/>
                <p:nvPr/>
              </p:nvSpPr>
              <p:spPr>
                <a:xfrm>
                  <a:off x="12270614" y="18305655"/>
                  <a:ext cx="1918998" cy="541291"/>
                </a:xfrm>
                <a:prstGeom prst="roundRect">
                  <a:avLst/>
                </a:prstGeom>
                <a:solidFill>
                  <a:schemeClr val="lt1">
                    <a:alpha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75EAE62-FB98-384E-AE21-FB9E798657D1}"/>
                  </a:ext>
                </a:extLst>
              </p:cNvPr>
              <p:cNvGrpSpPr/>
              <p:nvPr/>
            </p:nvGrpSpPr>
            <p:grpSpPr>
              <a:xfrm>
                <a:off x="12270614" y="19139684"/>
                <a:ext cx="2399762" cy="541291"/>
                <a:chOff x="12270614" y="19139684"/>
                <a:chExt cx="2399762" cy="541291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2955E1-02C4-3943-909B-E507CCCC94D3}"/>
                    </a:ext>
                  </a:extLst>
                </p:cNvPr>
                <p:cNvSpPr txBox="1"/>
                <p:nvPr/>
              </p:nvSpPr>
              <p:spPr>
                <a:xfrm>
                  <a:off x="12270614" y="19201321"/>
                  <a:ext cx="23997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Chicken Wrap</a:t>
                  </a:r>
                </a:p>
              </p:txBody>
            </p:sp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8F34DE99-0829-3942-8030-4C80DEF2BB7C}"/>
                    </a:ext>
                  </a:extLst>
                </p:cNvPr>
                <p:cNvSpPr/>
                <p:nvPr/>
              </p:nvSpPr>
              <p:spPr>
                <a:xfrm>
                  <a:off x="12281488" y="19139684"/>
                  <a:ext cx="2064166" cy="541291"/>
                </a:xfrm>
                <a:prstGeom prst="roundRect">
                  <a:avLst/>
                </a:prstGeom>
                <a:solidFill>
                  <a:schemeClr val="lt1">
                    <a:alpha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2DFC8A5C-55C6-794C-943D-01DA84C50442}"/>
                  </a:ext>
                </a:extLst>
              </p:cNvPr>
              <p:cNvSpPr/>
              <p:nvPr/>
            </p:nvSpPr>
            <p:spPr>
              <a:xfrm rot="5400000">
                <a:off x="11185536" y="12951727"/>
                <a:ext cx="2618625" cy="3389527"/>
              </a:xfrm>
              <a:prstGeom prst="arc">
                <a:avLst>
                  <a:gd name="adj1" fmla="val 16163890"/>
                  <a:gd name="adj2" fmla="val 108454"/>
                </a:avLst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83E5842-1229-814C-92D5-B48116E7F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5458118">
                <a:off x="13588573" y="15913188"/>
                <a:ext cx="2822002" cy="2968137"/>
              </a:xfrm>
              <a:prstGeom prst="rect">
                <a:avLst/>
              </a:prstGeom>
            </p:spPr>
          </p:pic>
          <p:sp>
            <p:nvSpPr>
              <p:cNvPr id="63" name="Half Frame 62">
                <a:extLst>
                  <a:ext uri="{FF2B5EF4-FFF2-40B4-BE49-F238E27FC236}">
                    <a16:creationId xmlns:a16="http://schemas.microsoft.com/office/drawing/2014/main" id="{AE89970F-F355-B44E-B259-B294E888B102}"/>
                  </a:ext>
                </a:extLst>
              </p:cNvPr>
              <p:cNvSpPr/>
              <p:nvPr/>
            </p:nvSpPr>
            <p:spPr>
              <a:xfrm>
                <a:off x="11900946" y="14197888"/>
                <a:ext cx="819183" cy="824276"/>
              </a:xfrm>
              <a:prstGeom prst="halfFrame">
                <a:avLst>
                  <a:gd name="adj1" fmla="val 5526"/>
                  <a:gd name="adj2" fmla="val 55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Half Frame 63">
                <a:extLst>
                  <a:ext uri="{FF2B5EF4-FFF2-40B4-BE49-F238E27FC236}">
                    <a16:creationId xmlns:a16="http://schemas.microsoft.com/office/drawing/2014/main" id="{5D99D8D6-89A6-3E48-81EB-5D519A55F2AC}"/>
                  </a:ext>
                </a:extLst>
              </p:cNvPr>
              <p:cNvSpPr/>
              <p:nvPr/>
            </p:nvSpPr>
            <p:spPr>
              <a:xfrm rot="10800000">
                <a:off x="14676481" y="19770989"/>
                <a:ext cx="819183" cy="824276"/>
              </a:xfrm>
              <a:prstGeom prst="halfFrame">
                <a:avLst>
                  <a:gd name="adj1" fmla="val 5526"/>
                  <a:gd name="adj2" fmla="val 55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Half Frame 64">
                <a:extLst>
                  <a:ext uri="{FF2B5EF4-FFF2-40B4-BE49-F238E27FC236}">
                    <a16:creationId xmlns:a16="http://schemas.microsoft.com/office/drawing/2014/main" id="{D40C19D2-F5E1-884B-9577-C0D401B86CBE}"/>
                  </a:ext>
                </a:extLst>
              </p:cNvPr>
              <p:cNvSpPr/>
              <p:nvPr/>
            </p:nvSpPr>
            <p:spPr>
              <a:xfrm rot="16200000">
                <a:off x="11893681" y="19750326"/>
                <a:ext cx="819183" cy="824276"/>
              </a:xfrm>
              <a:prstGeom prst="halfFrame">
                <a:avLst>
                  <a:gd name="adj1" fmla="val 5526"/>
                  <a:gd name="adj2" fmla="val 55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Half Frame 65">
                <a:extLst>
                  <a:ext uri="{FF2B5EF4-FFF2-40B4-BE49-F238E27FC236}">
                    <a16:creationId xmlns:a16="http://schemas.microsoft.com/office/drawing/2014/main" id="{F67D7550-3CC1-AA4D-9CA3-55AA6222A8E1}"/>
                  </a:ext>
                </a:extLst>
              </p:cNvPr>
              <p:cNvSpPr/>
              <p:nvPr/>
            </p:nvSpPr>
            <p:spPr>
              <a:xfrm rot="5400000">
                <a:off x="14666607" y="14229185"/>
                <a:ext cx="819183" cy="824276"/>
              </a:xfrm>
              <a:prstGeom prst="halfFrame">
                <a:avLst>
                  <a:gd name="adj1" fmla="val 5526"/>
                  <a:gd name="adj2" fmla="val 552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70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Vishisht M. Tiwari</dc:creator>
  <cp:lastModifiedBy>Vishisht M. Tiwari</cp:lastModifiedBy>
  <cp:revision>12</cp:revision>
  <dcterms:created xsi:type="dcterms:W3CDTF">2019-06-05T01:21:06Z</dcterms:created>
  <dcterms:modified xsi:type="dcterms:W3CDTF">2019-06-11T06:23:26Z</dcterms:modified>
</cp:coreProperties>
</file>