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4" r:id="rId9"/>
    <p:sldId id="273" r:id="rId10"/>
    <p:sldId id="271" r:id="rId11"/>
    <p:sldId id="270" r:id="rId12"/>
    <p:sldId id="264" r:id="rId13"/>
    <p:sldId id="265" r:id="rId14"/>
    <p:sldId id="266" r:id="rId15"/>
    <p:sldId id="280" r:id="rId16"/>
    <p:sldId id="279" r:id="rId17"/>
    <p:sldId id="278" r:id="rId18"/>
    <p:sldId id="277" r:id="rId19"/>
    <p:sldId id="276" r:id="rId20"/>
    <p:sldId id="275" r:id="rId21"/>
    <p:sldId id="267" r:id="rId22"/>
    <p:sldId id="268" r:id="rId23"/>
    <p:sldId id="269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58F9C-E2D0-4CD3-A987-3868FEEDE403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3CF8C-412D-4DF3-95F1-572E2486F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64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3CF8C-412D-4DF3-95F1-572E2486F4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5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3CF8C-412D-4DF3-95F1-572E2486F4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6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7627-7FF0-455D-B4BE-031BEF10A35B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AC1A-97F2-4A45-AC0A-4D2400A85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7627-7FF0-455D-B4BE-031BEF10A35B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AC1A-97F2-4A45-AC0A-4D2400A85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7627-7FF0-455D-B4BE-031BEF10A35B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AC1A-97F2-4A45-AC0A-4D2400A85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7627-7FF0-455D-B4BE-031BEF10A35B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AC1A-97F2-4A45-AC0A-4D2400A85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7627-7FF0-455D-B4BE-031BEF10A35B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AC1A-97F2-4A45-AC0A-4D2400A85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7627-7FF0-455D-B4BE-031BEF10A35B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AC1A-97F2-4A45-AC0A-4D2400A85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7627-7FF0-455D-B4BE-031BEF10A35B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AC1A-97F2-4A45-AC0A-4D2400A85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7627-7FF0-455D-B4BE-031BEF10A35B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AC1A-97F2-4A45-AC0A-4D2400A85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7627-7FF0-455D-B4BE-031BEF10A35B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AC1A-97F2-4A45-AC0A-4D2400A85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7627-7FF0-455D-B4BE-031BEF10A35B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AC1A-97F2-4A45-AC0A-4D2400A85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7627-7FF0-455D-B4BE-031BEF10A35B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AC1A-97F2-4A45-AC0A-4D2400A85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17627-7FF0-455D-B4BE-031BEF10A35B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5AC1A-97F2-4A45-AC0A-4D2400A85B1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4" y="1772816"/>
            <a:ext cx="9345646" cy="494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911424" y="727479"/>
            <a:ext cx="11280576" cy="7179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Version Control 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528" y="72847"/>
            <a:ext cx="1197502" cy="61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416" y="1844824"/>
            <a:ext cx="8576048" cy="3371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9416" y="700183"/>
            <a:ext cx="11352584" cy="7179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Configuring Git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528" y="29253"/>
            <a:ext cx="1197502" cy="61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416" y="1844824"/>
            <a:ext cx="8537948" cy="3308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9416" y="700183"/>
            <a:ext cx="11352584" cy="7179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Configuring Git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528" y="29253"/>
            <a:ext cx="1197502" cy="61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95400" y="2005014"/>
            <a:ext cx="8572425" cy="3848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95400" y="700183"/>
            <a:ext cx="11496600" cy="7179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Life Cycle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528" y="29253"/>
            <a:ext cx="1197502" cy="61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408" y="1772816"/>
            <a:ext cx="8643292" cy="3203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67408" y="700183"/>
            <a:ext cx="11424592" cy="7179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Working Locally With Git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528" y="29253"/>
            <a:ext cx="1197502" cy="61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408" y="1916832"/>
            <a:ext cx="8581381" cy="355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67408" y="700183"/>
            <a:ext cx="11424592" cy="7179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Working Locally With Git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528" y="29253"/>
            <a:ext cx="1197502" cy="61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416" y="1988840"/>
            <a:ext cx="8561759" cy="321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9416" y="700183"/>
            <a:ext cx="11352584" cy="7179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Working Locally With Git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528" y="29253"/>
            <a:ext cx="1197502" cy="61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408" y="1772816"/>
            <a:ext cx="8638531" cy="3256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67408" y="700183"/>
            <a:ext cx="11424592" cy="7179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Working Remotely With Git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528" y="29253"/>
            <a:ext cx="1197502" cy="61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9416" y="700183"/>
            <a:ext cx="11352584" cy="7179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Working Remotely With Git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590675"/>
            <a:ext cx="9461871" cy="41362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528" y="29253"/>
            <a:ext cx="1197502" cy="61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408" y="2214564"/>
            <a:ext cx="8576617" cy="32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67408" y="700183"/>
            <a:ext cx="11424592" cy="7179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Working Remotely With Git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528" y="29253"/>
            <a:ext cx="1197502" cy="61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67408" y="1943100"/>
            <a:ext cx="8619481" cy="389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67408" y="700183"/>
            <a:ext cx="11424592" cy="7179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Git Protocols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8528" y="29253"/>
            <a:ext cx="1197502" cy="61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9416" y="1628800"/>
            <a:ext cx="9532308" cy="388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9416" y="700183"/>
            <a:ext cx="11352584" cy="7179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A Brief History of Version Control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8528" y="72847"/>
            <a:ext cx="1197502" cy="61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7408" y="700183"/>
            <a:ext cx="11424592" cy="7179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Fetching from a Remote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772816"/>
            <a:ext cx="8576617" cy="3609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528" y="29253"/>
            <a:ext cx="1197502" cy="61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5400" y="700183"/>
            <a:ext cx="11496600" cy="7179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Pulling/Pushing from/to a remote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772816"/>
            <a:ext cx="8420025" cy="33866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528" y="29253"/>
            <a:ext cx="1197502" cy="61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115" y="1844824"/>
            <a:ext cx="8609956" cy="272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67408" y="700183"/>
            <a:ext cx="11424592" cy="7179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Branching/Merging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528" y="29253"/>
            <a:ext cx="1197502" cy="61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39416" y="2024064"/>
            <a:ext cx="8599859" cy="361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9416" y="700183"/>
            <a:ext cx="11352584" cy="7179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Viewing Branches and Tags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8528" y="29253"/>
            <a:ext cx="1197502" cy="61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400" y="1844824"/>
            <a:ext cx="8434314" cy="36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95400" y="700183"/>
            <a:ext cx="11496600" cy="7179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Branching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528" y="29253"/>
            <a:ext cx="1197502" cy="61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400" y="1844824"/>
            <a:ext cx="8496225" cy="365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95400" y="700183"/>
            <a:ext cx="11496600" cy="7179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Branching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528" y="29253"/>
            <a:ext cx="1197502" cy="61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408" y="2133599"/>
            <a:ext cx="8657581" cy="336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67408" y="700183"/>
            <a:ext cx="11424592" cy="7179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Merging Branches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528" y="29253"/>
            <a:ext cx="1197502" cy="61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400" y="1700808"/>
            <a:ext cx="8729589" cy="345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95400" y="700183"/>
            <a:ext cx="11496600" cy="7179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Creating/Deleting a Remote Branch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528" y="29253"/>
            <a:ext cx="1197502" cy="61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400" y="1916832"/>
            <a:ext cx="8677200" cy="3531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95400" y="700183"/>
            <a:ext cx="11496600" cy="7179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Creating and Verifying Tags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528" y="29253"/>
            <a:ext cx="1197502" cy="61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400" y="1916832"/>
            <a:ext cx="8672439" cy="342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95400" y="700183"/>
            <a:ext cx="11496600" cy="7179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Stashing Changes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528" y="29253"/>
            <a:ext cx="1197502" cy="61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416" y="1700808"/>
            <a:ext cx="9577064" cy="4488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9416" y="700183"/>
            <a:ext cx="11352584" cy="7179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4400"/>
            </a:lvl1pPr>
          </a:lstStyle>
          <a:p>
            <a:r>
              <a:rPr lang="en-IN" dirty="0"/>
              <a:t>GIT Basic Concepts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520" y="71796"/>
            <a:ext cx="1197502" cy="61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67408" y="2000250"/>
            <a:ext cx="8652817" cy="3718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67408" y="700183"/>
            <a:ext cx="11424592" cy="7179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Rebasing Changes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8528" y="29253"/>
            <a:ext cx="1197502" cy="61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408" y="1916832"/>
            <a:ext cx="8562331" cy="2862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67408" y="700183"/>
            <a:ext cx="11424592" cy="7179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Rebasing Changes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528" y="29253"/>
            <a:ext cx="1197502" cy="61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400" y="1844824"/>
            <a:ext cx="8691489" cy="3157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95400" y="700183"/>
            <a:ext cx="11496600" cy="7179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Cherry-Picking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528" y="29253"/>
            <a:ext cx="1197502" cy="61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392" y="1844823"/>
            <a:ext cx="9829698" cy="3605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23392" y="700183"/>
            <a:ext cx="11568608" cy="7179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About Git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7170" y="80334"/>
            <a:ext cx="1197502" cy="61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67408" y="1916831"/>
            <a:ext cx="9577064" cy="4038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67408" y="700183"/>
            <a:ext cx="11424592" cy="7179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Distributed Version Control 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6520" y="80334"/>
            <a:ext cx="1197502" cy="61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7408" y="700183"/>
            <a:ext cx="11424592" cy="7179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Distributed Version Control System - Advantages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512" y="54379"/>
            <a:ext cx="1197502" cy="6198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1772816"/>
            <a:ext cx="9648825" cy="4248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225" y="1844824"/>
            <a:ext cx="9287172" cy="3687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67408" y="700183"/>
            <a:ext cx="11424592" cy="7179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Advantages of Git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528" y="44624"/>
            <a:ext cx="1197502" cy="61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400" y="1916832"/>
            <a:ext cx="9558248" cy="392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95400" y="700183"/>
            <a:ext cx="11496600" cy="7179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DVCS Terminologies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528" y="29253"/>
            <a:ext cx="1197502" cy="61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67408" y="2033589"/>
            <a:ext cx="8509942" cy="3732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67408" y="700183"/>
            <a:ext cx="11424592" cy="7179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Basic workflow of Git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8528" y="44624"/>
            <a:ext cx="1197502" cy="61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99</Words>
  <Application>Microsoft Office PowerPoint</Application>
  <PresentationFormat>Widescreen</PresentationFormat>
  <Paragraphs>34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vinod.k</dc:creator>
  <cp:lastModifiedBy>vinod.k</cp:lastModifiedBy>
  <cp:revision>141</cp:revision>
  <dcterms:created xsi:type="dcterms:W3CDTF">2018-02-08T10:05:06Z</dcterms:created>
  <dcterms:modified xsi:type="dcterms:W3CDTF">2018-08-02T07:11:22Z</dcterms:modified>
</cp:coreProperties>
</file>