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982E-DEE7-4681-89BE-066CE23B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A6983-2859-48E4-80B9-62B998B91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0A0E7-5E56-4C6E-B545-6B05850C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5FD9-0DA2-4B7D-BA2A-D7126534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249B-A1D4-41E5-8114-54EB25C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E0B6-B06A-4A77-87E4-E520BD1F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21515-9D6B-40E0-9B5F-51599FDC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2518-7B1D-42A7-BAAA-65E84E5A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DEF4-76CA-4D5D-9B95-1B665388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B2AD-A23D-49CF-ACA1-9B061B5A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A0170-B797-45CF-A795-8E9B79B47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1F58-4653-4936-8000-BC0639AD3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9D35-C9DB-42D6-BC74-AF4D71CD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B416-F4C8-4642-AA70-2EAB6A34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0A1A-9EE2-45AE-AAF6-6D988A4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D814-C801-473F-B0ED-BA3A6D2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FD3D-1303-49ED-A49C-8E9F29E1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A911-8996-4F22-ABA4-EB1328F2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BD4A-D1E8-4148-BFF1-081858A1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D624-31CB-4306-B664-A8E27D2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4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2E90-1736-41C3-98AF-C855593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B78A-2178-4DDE-8A21-10BCF02F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B52E-61C7-455B-B4E1-20E1956C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31DA-908B-46EF-ABEB-E8429553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4A57-FCA2-42EA-B129-5B63BB5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3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0712-F3DA-4F45-8DC5-254C93C8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F224-9982-4413-A818-A5088837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95476-EA4C-4B42-9087-2DA10B7F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43F50-69C8-4A51-876A-86B093D8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B7C99-6E58-4A17-8D56-11F6CE67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2997-5C4D-4E81-85E6-A69924D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0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84E6-BB55-4C46-99FB-92B6146D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4F42-7D6B-4600-B0C6-F56856CE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BBFFA-E469-42FE-A9EF-DC2E3B10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3A54-BA1C-4512-8665-4807ECBAC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60515-A497-471F-9344-454AED1A3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1D0DD-1D8E-490E-A043-FD93BB14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881EB-F97B-42F0-ADC1-7C3332B5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3E66E-94D8-4B37-AC22-B96DC0A4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AA7C-6C8D-4602-9419-30C87A02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A8825-EC15-4B9B-8412-47195A40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11B57-C704-4E71-852C-3FD8C7A9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5045-0E4E-4E56-B64A-75DE6CD5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1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8890A-9CEA-4692-A2A8-92F3A8D2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061EE-0632-49D3-AFA5-8BAA8BF7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100D-9BD0-453A-BB6E-E09888AB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2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65C6-537A-4584-9A04-A02A1ED2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8534-68CE-48ED-A1D9-E694D3C0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4C0B3-BE69-4870-B6B2-49C31F46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605D-8FB5-4E80-A650-DFF6777C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00F8-6A74-4692-B891-6417AF76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3618E-63F2-4843-ABD9-C3B68DD7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74F-885D-4875-8C53-05C7FE35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ABCFF-5E45-4995-9E82-611CD2089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1171-892E-4FEB-B2C2-719807BB8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3D960-25BA-4208-98A3-5ED0D508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5ECE-254D-4639-81E0-2E8F2398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CC2F-72A1-436D-957A-8031FC6B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9BE1E-64AC-4FB0-A923-DFCD5673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D1B16-4874-41F8-AB5F-289F1F09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94C1-5E28-4CC6-8E46-886DEA1D7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6DE4-508F-4ED4-BE5C-537F092A8958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5133-4D36-47E6-BC3A-BEBFB7C4D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5642-0E1E-4886-A7BE-481754FCB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7164-5793-412E-970E-AA5C4EC7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1F21CA-7C66-4FF6-BFD5-8CEED1177835}"/>
              </a:ext>
            </a:extLst>
          </p:cNvPr>
          <p:cNvCxnSpPr>
            <a:stCxn id="4" idx="6"/>
          </p:cNvCxnSpPr>
          <p:nvPr/>
        </p:nvCxnSpPr>
        <p:spPr>
          <a:xfrm flipV="1">
            <a:off x="2322786" y="3145219"/>
            <a:ext cx="8418786" cy="7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F9B2D5B-BAC4-4B38-BA4F-EEBF5087FB95}"/>
              </a:ext>
            </a:extLst>
          </p:cNvPr>
          <p:cNvSpPr/>
          <p:nvPr/>
        </p:nvSpPr>
        <p:spPr>
          <a:xfrm>
            <a:off x="777766" y="2669628"/>
            <a:ext cx="1545020" cy="10930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BA5DAD-5631-494A-BE18-AE80EB41980D}"/>
              </a:ext>
            </a:extLst>
          </p:cNvPr>
          <p:cNvSpPr/>
          <p:nvPr/>
        </p:nvSpPr>
        <p:spPr>
          <a:xfrm>
            <a:off x="3400097" y="2651235"/>
            <a:ext cx="1545020" cy="10930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Prd</a:t>
            </a:r>
            <a:r>
              <a:rPr lang="en-IN" dirty="0"/>
              <a:t> rel.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4A8BC4-5D38-449E-ACA7-A9EE427BEC8E}"/>
              </a:ext>
            </a:extLst>
          </p:cNvPr>
          <p:cNvSpPr/>
          <p:nvPr/>
        </p:nvSpPr>
        <p:spPr>
          <a:xfrm>
            <a:off x="6096000" y="2598683"/>
            <a:ext cx="1545020" cy="10930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D55F86-6D77-436F-B856-B64AF1C1ABBA}"/>
              </a:ext>
            </a:extLst>
          </p:cNvPr>
          <p:cNvSpPr/>
          <p:nvPr/>
        </p:nvSpPr>
        <p:spPr>
          <a:xfrm>
            <a:off x="8602717" y="2598682"/>
            <a:ext cx="1545020" cy="10930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Prd</a:t>
            </a:r>
            <a:r>
              <a:rPr lang="en-IN" dirty="0"/>
              <a:t> </a:t>
            </a:r>
            <a:r>
              <a:rPr lang="en-IN" dirty="0" err="1"/>
              <a:t>rel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D5B627-79A6-487B-87EB-E50C619DDFF8}"/>
              </a:ext>
            </a:extLst>
          </p:cNvPr>
          <p:cNvSpPr/>
          <p:nvPr/>
        </p:nvSpPr>
        <p:spPr>
          <a:xfrm>
            <a:off x="6101256" y="4338145"/>
            <a:ext cx="1545020" cy="10930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9B9145-8A65-456D-AE15-32125D66EEF6}"/>
              </a:ext>
            </a:extLst>
          </p:cNvPr>
          <p:cNvCxnSpPr>
            <a:stCxn id="5" idx="5"/>
            <a:endCxn id="16" idx="2"/>
          </p:cNvCxnSpPr>
          <p:nvPr/>
        </p:nvCxnSpPr>
        <p:spPr>
          <a:xfrm>
            <a:off x="4718854" y="3584233"/>
            <a:ext cx="1382402" cy="13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3BDDA8F-334A-412D-9D73-5ED56B615A01}"/>
              </a:ext>
            </a:extLst>
          </p:cNvPr>
          <p:cNvSpPr/>
          <p:nvPr/>
        </p:nvSpPr>
        <p:spPr>
          <a:xfrm>
            <a:off x="8602427" y="4338144"/>
            <a:ext cx="1545020" cy="10930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D865E8-B503-4274-B3DC-34E5C8290D66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7646276" y="4884682"/>
            <a:ext cx="956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1F21CA-7C66-4FF6-BFD5-8CEED1177835}"/>
              </a:ext>
            </a:extLst>
          </p:cNvPr>
          <p:cNvCxnSpPr>
            <a:stCxn id="4" idx="6"/>
          </p:cNvCxnSpPr>
          <p:nvPr/>
        </p:nvCxnSpPr>
        <p:spPr>
          <a:xfrm flipV="1">
            <a:off x="1970690" y="3145220"/>
            <a:ext cx="8770882" cy="7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F9B2D5B-BAC4-4B38-BA4F-EEBF5087FB95}"/>
              </a:ext>
            </a:extLst>
          </p:cNvPr>
          <p:cNvSpPr/>
          <p:nvPr/>
        </p:nvSpPr>
        <p:spPr>
          <a:xfrm>
            <a:off x="1129862" y="2948157"/>
            <a:ext cx="840828" cy="536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BA5DAD-5631-494A-BE18-AE80EB41980D}"/>
              </a:ext>
            </a:extLst>
          </p:cNvPr>
          <p:cNvSpPr/>
          <p:nvPr/>
        </p:nvSpPr>
        <p:spPr>
          <a:xfrm>
            <a:off x="3752193" y="2929764"/>
            <a:ext cx="840828" cy="536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Prd</a:t>
            </a:r>
            <a:r>
              <a:rPr lang="en-IN" sz="1400" dirty="0"/>
              <a:t> rel.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4A8BC4-5D38-449E-ACA7-A9EE427BEC8E}"/>
              </a:ext>
            </a:extLst>
          </p:cNvPr>
          <p:cNvSpPr/>
          <p:nvPr/>
        </p:nvSpPr>
        <p:spPr>
          <a:xfrm>
            <a:off x="6448096" y="2877212"/>
            <a:ext cx="840828" cy="536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D55F86-6D77-436F-B856-B64AF1C1ABBA}"/>
              </a:ext>
            </a:extLst>
          </p:cNvPr>
          <p:cNvSpPr/>
          <p:nvPr/>
        </p:nvSpPr>
        <p:spPr>
          <a:xfrm>
            <a:off x="8954813" y="2877211"/>
            <a:ext cx="840828" cy="536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Prd</a:t>
            </a:r>
            <a:r>
              <a:rPr lang="en-IN" sz="1400" dirty="0"/>
              <a:t> </a:t>
            </a:r>
            <a:r>
              <a:rPr lang="en-IN" sz="1400" dirty="0" err="1"/>
              <a:t>rel</a:t>
            </a:r>
            <a:endParaRPr lang="en-IN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D5B627-79A6-487B-87EB-E50C619DDFF8}"/>
              </a:ext>
            </a:extLst>
          </p:cNvPr>
          <p:cNvSpPr/>
          <p:nvPr/>
        </p:nvSpPr>
        <p:spPr>
          <a:xfrm>
            <a:off x="6453352" y="4616674"/>
            <a:ext cx="840828" cy="53601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Mobile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9B9145-8A65-456D-AE15-32125D66EEF6}"/>
              </a:ext>
            </a:extLst>
          </p:cNvPr>
          <p:cNvCxnSpPr>
            <a:stCxn id="5" idx="5"/>
            <a:endCxn id="16" idx="2"/>
          </p:cNvCxnSpPr>
          <p:nvPr/>
        </p:nvCxnSpPr>
        <p:spPr>
          <a:xfrm>
            <a:off x="4469885" y="3387284"/>
            <a:ext cx="1983467" cy="149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3BDDA8F-334A-412D-9D73-5ED56B615A01}"/>
              </a:ext>
            </a:extLst>
          </p:cNvPr>
          <p:cNvSpPr/>
          <p:nvPr/>
        </p:nvSpPr>
        <p:spPr>
          <a:xfrm>
            <a:off x="8954523" y="4616673"/>
            <a:ext cx="840828" cy="53601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Mobile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D865E8-B503-4274-B3DC-34E5C8290D66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7294180" y="4884682"/>
            <a:ext cx="166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8EE5AF-5525-4737-B5EC-429DD560373D}"/>
              </a:ext>
            </a:extLst>
          </p:cNvPr>
          <p:cNvSpPr/>
          <p:nvPr/>
        </p:nvSpPr>
        <p:spPr>
          <a:xfrm>
            <a:off x="8602427" y="764627"/>
            <a:ext cx="1545020" cy="10930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DDE5EB-81B4-4621-9967-D6277EFB2460}"/>
              </a:ext>
            </a:extLst>
          </p:cNvPr>
          <p:cNvCxnSpPr>
            <a:endCxn id="11" idx="3"/>
          </p:cNvCxnSpPr>
          <p:nvPr/>
        </p:nvCxnSpPr>
        <p:spPr>
          <a:xfrm flipV="1">
            <a:off x="7010400" y="1697625"/>
            <a:ext cx="1818290" cy="11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59571EF-8C32-45F8-9A67-DE90DA31E1B8}"/>
              </a:ext>
            </a:extLst>
          </p:cNvPr>
          <p:cNvSpPr/>
          <p:nvPr/>
        </p:nvSpPr>
        <p:spPr>
          <a:xfrm>
            <a:off x="10628441" y="2598682"/>
            <a:ext cx="1545020" cy="10930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9DA961-189A-4844-BAED-E9146DD3D0CD}"/>
              </a:ext>
            </a:extLst>
          </p:cNvPr>
          <p:cNvCxnSpPr/>
          <p:nvPr/>
        </p:nvCxnSpPr>
        <p:spPr>
          <a:xfrm>
            <a:off x="10142483" y="1476703"/>
            <a:ext cx="1061545" cy="112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770E63-787C-4940-92F5-9FE3030E0DA6}"/>
              </a:ext>
            </a:extLst>
          </p:cNvPr>
          <p:cNvSpPr/>
          <p:nvPr/>
        </p:nvSpPr>
        <p:spPr>
          <a:xfrm>
            <a:off x="10646980" y="4238295"/>
            <a:ext cx="1545020" cy="10930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33524C-7DEC-41EC-A98F-B01874CEE910}"/>
              </a:ext>
            </a:extLst>
          </p:cNvPr>
          <p:cNvCxnSpPr>
            <a:stCxn id="19" idx="6"/>
            <a:endCxn id="17" idx="2"/>
          </p:cNvCxnSpPr>
          <p:nvPr/>
        </p:nvCxnSpPr>
        <p:spPr>
          <a:xfrm flipV="1">
            <a:off x="9795351" y="4784833"/>
            <a:ext cx="851629" cy="9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</cp:revision>
  <dcterms:created xsi:type="dcterms:W3CDTF">2021-07-20T08:57:40Z</dcterms:created>
  <dcterms:modified xsi:type="dcterms:W3CDTF">2021-07-20T11:34:50Z</dcterms:modified>
</cp:coreProperties>
</file>