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5F76-C11C-4084-9D35-FE4BF2532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12FF4-D316-4783-90B4-ACDE1EB1A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1595B-F93C-42F9-8022-B2F045AE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1427-01B7-4DFA-AF3A-0A3AF9B2301B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0C2E6-204E-46E6-860D-21CF8015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6865-7F9C-405F-BD73-3ADBC84A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6E72-60C8-42D6-8A55-D9B9767AC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68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6845-9FFB-40B5-A909-20F6272C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DC18E-0B97-4DAC-82B2-1C256788D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6BF2D-5BEC-4282-B22F-F3D3E133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1427-01B7-4DFA-AF3A-0A3AF9B2301B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B7F09-8F45-436B-839D-609B4888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A4280-18C6-4527-89B5-8A7F9F97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6E72-60C8-42D6-8A55-D9B9767AC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9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3217BE-F882-44B0-A73C-36C37CD6B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7F3A5-6199-4022-865C-330B943C9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33A26-716C-459A-90E3-31286956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1427-01B7-4DFA-AF3A-0A3AF9B2301B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84DD7-E5DB-4B79-9A2D-75748E7E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F15F-0391-4AC1-9109-A645E3F4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6E72-60C8-42D6-8A55-D9B9767AC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75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02CF-E673-466B-A875-BF75CC7C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496E9-648A-4C78-93EA-53965E912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41BFF-6DCF-4718-B684-9E95FA49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1427-01B7-4DFA-AF3A-0A3AF9B2301B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B4F25-19F8-4205-A8E1-70F8057F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B88D2-1000-45CF-8496-BFAAEC41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6E72-60C8-42D6-8A55-D9B9767AC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83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D425-92D0-4EA3-9F81-DCDE6B94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900D7-12C2-42D0-B34F-F6A157DEF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1DC2B-868D-4B85-80B7-DD37C637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1427-01B7-4DFA-AF3A-0A3AF9B2301B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F4D25-43B9-45E2-B075-026559C5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A8789-B7D0-4AE1-BC8B-09B67B1F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6E72-60C8-42D6-8A55-D9B9767AC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9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979B-4D6B-4E1C-AC89-DF75F0BF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042E-49E2-418E-B9ED-B6FF7C11A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77D48-0A62-4EA9-8D36-8597790D7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1EF96-C963-4DFC-BB1F-10D7225E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1427-01B7-4DFA-AF3A-0A3AF9B2301B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9A356-D838-4558-80C6-7E7FFADD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B2718-852F-4531-9753-7496A1EF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6E72-60C8-42D6-8A55-D9B9767AC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04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BD2A-1834-4EAE-B1AC-CD492AAF6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FE472-FB1B-452A-9211-B3820CDB0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A18ED-AC88-4067-8565-AD8029D24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50EA0-81F9-4CAC-A07A-79918AA90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DE971-7EEE-4710-BF93-E813954C4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8E552-6326-46E6-8956-9FA9B808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1427-01B7-4DFA-AF3A-0A3AF9B2301B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0B479-1CE2-4839-9E5C-10A302AF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55F20-E135-40E5-961F-5744E6EA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6E72-60C8-42D6-8A55-D9B9767AC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78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F65C-1563-4222-BCB1-D0346E42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BE3D67-7F85-465F-A2D3-E4C75878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1427-01B7-4DFA-AF3A-0A3AF9B2301B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F43B7-CC5E-4D88-A7A4-3E4FFE64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4F76D-3066-44BF-B5ED-CE84D4DA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6E72-60C8-42D6-8A55-D9B9767AC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66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E2552-3203-4542-8930-C027A63B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1427-01B7-4DFA-AF3A-0A3AF9B2301B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1A592-F82C-4D66-B0A2-AF596E63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152E5-722F-4B72-9970-8337C7C2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6E72-60C8-42D6-8A55-D9B9767AC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84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1C7F-2115-40C6-B2A1-EEADD64E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A8F07-89A1-4116-8EB0-DF08B5EB1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64CE8-7978-49FF-A781-C4DEC8435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1C4D8-5819-44D4-995D-DE62E96B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1427-01B7-4DFA-AF3A-0A3AF9B2301B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4B4B3-2F8E-4D91-947C-9B66296D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6D0F3-70BD-4109-A672-0160D6FB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6E72-60C8-42D6-8A55-D9B9767AC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16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3E2D-F30C-46DD-9BAF-630E2F09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F76A59-2E94-423F-A1C6-D1499D8E9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710BC-B72F-47F7-9237-D40F9F3B1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B352F-A932-4231-83CB-D8373A22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1427-01B7-4DFA-AF3A-0A3AF9B2301B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1A192-DC63-4FBE-94BA-34BA0A88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F8C5C-F38E-4B30-9EAD-0787678F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6E72-60C8-42D6-8A55-D9B9767AC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40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C6331-CBEB-484B-A861-400264D8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BAA99-DE8A-47F5-9A47-06D49DFE5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FA4AF-B729-4B25-8426-C516B6A88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21427-01B7-4DFA-AF3A-0A3AF9B2301B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E8E7F-7E1C-4975-BD33-206673A65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0B1D-A19C-4ECD-995E-4A12152D0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F6E72-60C8-42D6-8A55-D9B9767AC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43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0A99A1-DF4B-4D2F-A352-A78B0CF45E1E}"/>
              </a:ext>
            </a:extLst>
          </p:cNvPr>
          <p:cNvSpPr/>
          <p:nvPr/>
        </p:nvSpPr>
        <p:spPr>
          <a:xfrm>
            <a:off x="788276" y="2459421"/>
            <a:ext cx="2259724" cy="153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 DevOps Repos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264D9-19DB-4109-984B-1C918687BB4D}"/>
              </a:ext>
            </a:extLst>
          </p:cNvPr>
          <p:cNvSpPr/>
          <p:nvPr/>
        </p:nvSpPr>
        <p:spPr>
          <a:xfrm>
            <a:off x="7667296" y="2459421"/>
            <a:ext cx="2259724" cy="153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Clone into VM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A200D2-5450-4D07-BDD6-F509612A625A}"/>
              </a:ext>
            </a:extLst>
          </p:cNvPr>
          <p:cNvSpPr/>
          <p:nvPr/>
        </p:nvSpPr>
        <p:spPr>
          <a:xfrm>
            <a:off x="7903779" y="4582510"/>
            <a:ext cx="557049" cy="78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476434-EE32-4840-A2BC-1E95D1F47B54}"/>
              </a:ext>
            </a:extLst>
          </p:cNvPr>
          <p:cNvSpPr/>
          <p:nvPr/>
        </p:nvSpPr>
        <p:spPr>
          <a:xfrm>
            <a:off x="8056179" y="4734910"/>
            <a:ext cx="557049" cy="78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014426-D9AC-4148-9883-8FE958F5EDF7}"/>
              </a:ext>
            </a:extLst>
          </p:cNvPr>
          <p:cNvSpPr/>
          <p:nvPr/>
        </p:nvSpPr>
        <p:spPr>
          <a:xfrm>
            <a:off x="8208579" y="4887310"/>
            <a:ext cx="557049" cy="78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D9EBD-564E-4399-97A3-19E1553E1E40}"/>
              </a:ext>
            </a:extLst>
          </p:cNvPr>
          <p:cNvSpPr/>
          <p:nvPr/>
        </p:nvSpPr>
        <p:spPr>
          <a:xfrm>
            <a:off x="8360979" y="5039710"/>
            <a:ext cx="557049" cy="78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24BA75-B76B-4A82-82FE-9A9597566FBE}"/>
              </a:ext>
            </a:extLst>
          </p:cNvPr>
          <p:cNvSpPr/>
          <p:nvPr/>
        </p:nvSpPr>
        <p:spPr>
          <a:xfrm>
            <a:off x="8513379" y="5192110"/>
            <a:ext cx="557049" cy="7882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313F9B7-E997-4586-80F6-17A1DA7F7C7D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16200000" flipH="1">
            <a:off x="4409089" y="-31531"/>
            <a:ext cx="767255" cy="5749158"/>
          </a:xfrm>
          <a:prstGeom prst="bentConnector4">
            <a:avLst>
              <a:gd name="adj1" fmla="val -29795"/>
              <a:gd name="adj2" fmla="val 598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DAD318-5843-4EBA-8FD7-5B97E5CF742B}"/>
              </a:ext>
            </a:extLst>
          </p:cNvPr>
          <p:cNvSpPr txBox="1"/>
          <p:nvPr/>
        </p:nvSpPr>
        <p:spPr>
          <a:xfrm>
            <a:off x="3321269" y="1387366"/>
            <a:ext cx="296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 clone URL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F9148C-A0ED-4EE9-9B62-51A5B5255DA5}"/>
              </a:ext>
            </a:extLst>
          </p:cNvPr>
          <p:cNvSpPr/>
          <p:nvPr/>
        </p:nvSpPr>
        <p:spPr>
          <a:xfrm>
            <a:off x="1371624" y="4640319"/>
            <a:ext cx="557049" cy="78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C57A52-F7FF-4980-AA90-54292EFE7422}"/>
              </a:ext>
            </a:extLst>
          </p:cNvPr>
          <p:cNvSpPr/>
          <p:nvPr/>
        </p:nvSpPr>
        <p:spPr>
          <a:xfrm>
            <a:off x="1524024" y="4792719"/>
            <a:ext cx="557049" cy="78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3C549A-89CF-4939-96C6-9CBBEE9D14CE}"/>
              </a:ext>
            </a:extLst>
          </p:cNvPr>
          <p:cNvSpPr/>
          <p:nvPr/>
        </p:nvSpPr>
        <p:spPr>
          <a:xfrm>
            <a:off x="1676424" y="4945119"/>
            <a:ext cx="557049" cy="78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AC4C1F-44B4-4A60-B72D-E47488BBBADE}"/>
              </a:ext>
            </a:extLst>
          </p:cNvPr>
          <p:cNvSpPr/>
          <p:nvPr/>
        </p:nvSpPr>
        <p:spPr>
          <a:xfrm>
            <a:off x="1828824" y="5097519"/>
            <a:ext cx="557049" cy="78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639C49-D145-47FD-A3DC-4F57747EDF33}"/>
              </a:ext>
            </a:extLst>
          </p:cNvPr>
          <p:cNvSpPr/>
          <p:nvPr/>
        </p:nvSpPr>
        <p:spPr>
          <a:xfrm>
            <a:off x="1981224" y="5249919"/>
            <a:ext cx="557049" cy="78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C2DE3A-5CD5-45C0-AEF5-452B45E2A38D}"/>
              </a:ext>
            </a:extLst>
          </p:cNvPr>
          <p:cNvCxnSpPr/>
          <p:nvPr/>
        </p:nvCxnSpPr>
        <p:spPr>
          <a:xfrm flipH="1">
            <a:off x="3048000" y="3720662"/>
            <a:ext cx="4619296" cy="7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64D4E2A-8D5B-4996-8FAB-CECF321CD0DA}"/>
              </a:ext>
            </a:extLst>
          </p:cNvPr>
          <p:cNvSpPr txBox="1"/>
          <p:nvPr/>
        </p:nvSpPr>
        <p:spPr>
          <a:xfrm>
            <a:off x="4524705" y="3929398"/>
            <a:ext cx="186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pull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FE802C-8A72-43F1-A331-4E37857B200B}"/>
              </a:ext>
            </a:extLst>
          </p:cNvPr>
          <p:cNvSpPr/>
          <p:nvPr/>
        </p:nvSpPr>
        <p:spPr>
          <a:xfrm>
            <a:off x="2194060" y="5428595"/>
            <a:ext cx="557049" cy="7882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080581-85F1-4038-BFCE-37D5AD185D42}"/>
              </a:ext>
            </a:extLst>
          </p:cNvPr>
          <p:cNvSpPr txBox="1"/>
          <p:nvPr/>
        </p:nvSpPr>
        <p:spPr>
          <a:xfrm>
            <a:off x="5454870" y="394360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ourier New" panose="02070309020205020404" pitchFamily="49" charset="0"/>
              </a:rPr>
              <a:t>git status</a:t>
            </a:r>
          </a:p>
          <a:p>
            <a:endParaRPr lang="en-IN" sz="1800" dirty="0">
              <a:latin typeface="Courier New" panose="02070309020205020404" pitchFamily="49" charset="0"/>
            </a:endParaRPr>
          </a:p>
          <a:p>
            <a:r>
              <a:rPr lang="en-IN" sz="1800" dirty="0">
                <a:latin typeface="Courier New" panose="02070309020205020404" pitchFamily="49" charset="0"/>
              </a:rPr>
              <a:t>git add README.txt</a:t>
            </a:r>
          </a:p>
          <a:p>
            <a:endParaRPr lang="en-IN" sz="1800" dirty="0">
              <a:latin typeface="Courier New" panose="02070309020205020404" pitchFamily="49" charset="0"/>
            </a:endParaRPr>
          </a:p>
          <a:p>
            <a:r>
              <a:rPr lang="en-IN" sz="1800" dirty="0">
                <a:latin typeface="Courier New" panose="02070309020205020404" pitchFamily="49" charset="0"/>
              </a:rPr>
              <a:t>git status</a:t>
            </a:r>
          </a:p>
          <a:p>
            <a:endParaRPr lang="en-IN" sz="1800" dirty="0">
              <a:latin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</a:rPr>
              <a:t>git commit -m "Added first file in repos"</a:t>
            </a:r>
          </a:p>
          <a:p>
            <a:endParaRPr lang="en-IN" sz="1800" dirty="0">
              <a:latin typeface="Courier New" panose="02070309020205020404" pitchFamily="49" charset="0"/>
            </a:endParaRPr>
          </a:p>
          <a:p>
            <a:r>
              <a:rPr lang="en-IN" sz="1800" dirty="0">
                <a:latin typeface="Courier New" panose="02070309020205020404" pitchFamily="49" charset="0"/>
              </a:rPr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199470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0A99A1-DF4B-4D2F-A352-A78B0CF45E1E}"/>
              </a:ext>
            </a:extLst>
          </p:cNvPr>
          <p:cNvSpPr/>
          <p:nvPr/>
        </p:nvSpPr>
        <p:spPr>
          <a:xfrm>
            <a:off x="788276" y="2459421"/>
            <a:ext cx="2259724" cy="153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 DevOps Repos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264D9-19DB-4109-984B-1C918687BB4D}"/>
              </a:ext>
            </a:extLst>
          </p:cNvPr>
          <p:cNvSpPr/>
          <p:nvPr/>
        </p:nvSpPr>
        <p:spPr>
          <a:xfrm>
            <a:off x="7667296" y="2459421"/>
            <a:ext cx="2259724" cy="153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Clone into VM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A200D2-5450-4D07-BDD6-F509612A625A}"/>
              </a:ext>
            </a:extLst>
          </p:cNvPr>
          <p:cNvSpPr/>
          <p:nvPr/>
        </p:nvSpPr>
        <p:spPr>
          <a:xfrm>
            <a:off x="7903779" y="4582510"/>
            <a:ext cx="557049" cy="78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476434-EE32-4840-A2BC-1E95D1F47B54}"/>
              </a:ext>
            </a:extLst>
          </p:cNvPr>
          <p:cNvSpPr/>
          <p:nvPr/>
        </p:nvSpPr>
        <p:spPr>
          <a:xfrm>
            <a:off x="8056179" y="4734910"/>
            <a:ext cx="557049" cy="78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014426-D9AC-4148-9883-8FE958F5EDF7}"/>
              </a:ext>
            </a:extLst>
          </p:cNvPr>
          <p:cNvSpPr/>
          <p:nvPr/>
        </p:nvSpPr>
        <p:spPr>
          <a:xfrm>
            <a:off x="8208579" y="4887310"/>
            <a:ext cx="557049" cy="78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D9EBD-564E-4399-97A3-19E1553E1E40}"/>
              </a:ext>
            </a:extLst>
          </p:cNvPr>
          <p:cNvSpPr/>
          <p:nvPr/>
        </p:nvSpPr>
        <p:spPr>
          <a:xfrm>
            <a:off x="8360979" y="5039710"/>
            <a:ext cx="557049" cy="78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24BA75-B76B-4A82-82FE-9A9597566FBE}"/>
              </a:ext>
            </a:extLst>
          </p:cNvPr>
          <p:cNvSpPr/>
          <p:nvPr/>
        </p:nvSpPr>
        <p:spPr>
          <a:xfrm>
            <a:off x="8513379" y="5192110"/>
            <a:ext cx="557049" cy="7882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313F9B7-E997-4586-80F6-17A1DA7F7C7D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16200000" flipH="1">
            <a:off x="4409089" y="-31531"/>
            <a:ext cx="767255" cy="5749158"/>
          </a:xfrm>
          <a:prstGeom prst="bentConnector4">
            <a:avLst>
              <a:gd name="adj1" fmla="val -29795"/>
              <a:gd name="adj2" fmla="val 598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DAD318-5843-4EBA-8FD7-5B97E5CF742B}"/>
              </a:ext>
            </a:extLst>
          </p:cNvPr>
          <p:cNvSpPr txBox="1"/>
          <p:nvPr/>
        </p:nvSpPr>
        <p:spPr>
          <a:xfrm>
            <a:off x="3321269" y="1387366"/>
            <a:ext cx="296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 clone URL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F9148C-A0ED-4EE9-9B62-51A5B5255DA5}"/>
              </a:ext>
            </a:extLst>
          </p:cNvPr>
          <p:cNvSpPr/>
          <p:nvPr/>
        </p:nvSpPr>
        <p:spPr>
          <a:xfrm>
            <a:off x="1371624" y="4640319"/>
            <a:ext cx="557049" cy="78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C57A52-F7FF-4980-AA90-54292EFE7422}"/>
              </a:ext>
            </a:extLst>
          </p:cNvPr>
          <p:cNvSpPr/>
          <p:nvPr/>
        </p:nvSpPr>
        <p:spPr>
          <a:xfrm>
            <a:off x="1524024" y="4792719"/>
            <a:ext cx="557049" cy="78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3C549A-89CF-4939-96C6-9CBBEE9D14CE}"/>
              </a:ext>
            </a:extLst>
          </p:cNvPr>
          <p:cNvSpPr/>
          <p:nvPr/>
        </p:nvSpPr>
        <p:spPr>
          <a:xfrm>
            <a:off x="1676424" y="4945119"/>
            <a:ext cx="557049" cy="78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AC4C1F-44B4-4A60-B72D-E47488BBBADE}"/>
              </a:ext>
            </a:extLst>
          </p:cNvPr>
          <p:cNvSpPr/>
          <p:nvPr/>
        </p:nvSpPr>
        <p:spPr>
          <a:xfrm>
            <a:off x="1828824" y="5097519"/>
            <a:ext cx="557049" cy="78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639C49-D145-47FD-A3DC-4F57747EDF33}"/>
              </a:ext>
            </a:extLst>
          </p:cNvPr>
          <p:cNvSpPr/>
          <p:nvPr/>
        </p:nvSpPr>
        <p:spPr>
          <a:xfrm>
            <a:off x="1981224" y="5249919"/>
            <a:ext cx="557049" cy="78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C2DE3A-5CD5-45C0-AEF5-452B45E2A38D}"/>
              </a:ext>
            </a:extLst>
          </p:cNvPr>
          <p:cNvCxnSpPr/>
          <p:nvPr/>
        </p:nvCxnSpPr>
        <p:spPr>
          <a:xfrm flipH="1">
            <a:off x="3048000" y="3720662"/>
            <a:ext cx="4619296" cy="7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64D4E2A-8D5B-4996-8FAB-CECF321CD0DA}"/>
              </a:ext>
            </a:extLst>
          </p:cNvPr>
          <p:cNvSpPr txBox="1"/>
          <p:nvPr/>
        </p:nvSpPr>
        <p:spPr>
          <a:xfrm>
            <a:off x="4524705" y="3929398"/>
            <a:ext cx="186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FE802C-8A72-43F1-A331-4E37857B200B}"/>
              </a:ext>
            </a:extLst>
          </p:cNvPr>
          <p:cNvSpPr/>
          <p:nvPr/>
        </p:nvSpPr>
        <p:spPr>
          <a:xfrm>
            <a:off x="2194060" y="5428595"/>
            <a:ext cx="557049" cy="7882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10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Training</cp:lastModifiedBy>
  <cp:revision>2</cp:revision>
  <dcterms:created xsi:type="dcterms:W3CDTF">2021-05-25T10:01:10Z</dcterms:created>
  <dcterms:modified xsi:type="dcterms:W3CDTF">2021-07-20T11:33:22Z</dcterms:modified>
</cp:coreProperties>
</file>