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57" d="100"/>
          <a:sy n="157" d="100"/>
        </p:scale>
        <p:origin x="-3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01:4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1052 24575,'23'0'0,"3"0"0,7 0 0,2-4 0,-4 0 0,2-6 0,2-3 0,2 1 0,0 0 0,-2-1 0,-4 1 0,0 0 0,0-1 0,0 1 0,-4 0 0,-9 3 0,-1 1 0,-7 4 0,-2-2 0,0-2 0,5-5 0,3-3 0,3-3 0,-5 5 0,-5 4 0,-5 1 0,-2-9 0,8-15 0,2-8 0,3-9 0,-1 3 0,1-1 0,-1 1 0,-2 4 0,-1 8 0,-7 12 0,-2 9 0,-2 3 0,2 3 0,4-10 0,6-13 0,1-6 0,1 2 0,-3 8 0,-5 13 0,4-1 0,4-1 0,7-11 0,4-2 0,6 0 0,-1 2 0,-3 1 0,0 3 0,-8 7 0,-5 7 0,-2 3 0,1 4 0,-3 2 0,4 0 0,1-2 0,-3 2 0,1 0 0,-1 4 0,4 2 0,9 5 0,2 5 0,4 3 0,0-1 0,-3 5 0,1 6 0,-2 4 0,-2-3 0,-5 1 0,-3-4 0,1-2 0,-1 0 0,-1-1 0,1-1 0,-3 0 0,-1 1 0,-1 1 0,4 2 0,-1 0 0,-1-1 0,3 1 0,-5-2 0,0 0 0,3-3 0,-3 1 0,1-3 0,-1 3 0,2-2 0,-1 1 0,1 1 0,3 0 0,-3 1 0,2-3 0,-1-3 0,-1-3 0,-1 1 0,-1 3 0,2-1 0,1 1 0,3-1 0,3-1 0,2-1 0,1 1 0,1 1 0,0-1 0,2-1 0,3 3 0,-1-3 0,4 3 0,0-1 0,-2-3 0,2-1 0,-2-1 0,-2-3 0,2-2 0,-1 0 0,6-1 0,1-1 0,6 2 0,2 0 0,5-2 0,-3-1 0,2-3 0,1 0 0,-1-2 0,-1 0 0,-1 0 0,-2 0 0,3 0 0,3 0 0,1 0 0,1 0 0,3 0 0,1 0 0,1 0 0,-2 0 0,-3 0 0,-3 0 0,1 0 0,-6 0 0,-1 0 0,-5 0 0,-4 0 0,-4-2 0,-7 0 0,-3-1 0,-13 1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4701F-F04B-4E06-A1D2-A5F38E67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5FE9F2-8813-4977-AB06-46640277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826B4-3F58-44A3-872A-E7446A5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D1A5B-52FD-4028-9589-084801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249B9-FD8B-4FDF-B959-4DA7A4B5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BAE4F-7A34-4497-A039-154AEC00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16BAF-B949-41F6-8928-2CE7CECD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A4A5B-1507-4BFD-AC04-AD5CA637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3CDD9-B94A-4746-B164-3BA18076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4D296-6208-4CED-B9CC-F92D6D9C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6693D4-30A9-438A-BD5C-B0DA50934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370414-02C7-42FC-B30B-0EB71B10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CCBFC-0DAE-45C0-A9FC-DA82343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68C66-54BA-48B5-815B-38935A6D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976C6-A202-4538-A413-B5160A0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B3828-B6E4-4E5E-A347-7D953DA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10C4D-C36E-4C14-95AD-E262BC00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C405C-539A-488B-B5BE-728DCD0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298A2-8B58-4BDB-8709-B8521210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BC8B-6DCD-4AAC-823D-2C28EAA5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1079E-4BCA-4C4D-A5A6-86D2A396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ABD58-3BDE-4B2F-BB6A-3A8C1AC2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4D585-D32A-4C50-B855-0FE332D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6F5A8-A299-47AA-B4F1-C5C85AE6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AF8A6-0A59-400B-A24A-79BE5D1A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6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F1A2D-A0FC-4D1E-B21D-6836880D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2E5CD-86D7-469C-B2FA-B01DBFCB8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ABCF7E-8406-410E-8E1F-DDB25AB2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1760C-485C-4605-8F74-FDA106D5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889BA-D986-4C70-B4A4-9C4F71BF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23407-BA9D-4204-B694-B06D80A3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23052-D3D5-476D-80C5-B425576F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9A096-7700-44ED-965A-C62028D8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C74D3-A2B4-420E-B086-6CCB1D2C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00629F-C327-45EC-8D53-4F7A69B93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125759-6E5A-489D-868A-A355BCDDD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BF0C1D-3C5A-42F8-8341-46FDA863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4CD16C-47AC-4B9A-9809-E135AF9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22178F-1115-4986-8017-00E73E61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79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59041-6EBA-4EAC-AE53-83FCE0F0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5EA4BA-BB70-4775-BE45-D08853A6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E03557-9132-4CF4-89F1-F82ADA3D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5D419-FDBF-42EB-B833-E510BB67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06534-5368-4902-B70B-336C0417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82416-A69C-46E1-9C18-FFC07D1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FA6A4-90A9-417E-A9AF-C9E8FFB9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818A5-F2B8-4C49-8034-41E738F0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97827-1F40-4FE3-A9D4-FE8E0FFA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6654DD-54C0-4BFE-859F-749FAFFB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520D1-DA1C-4F42-8089-F864ABA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915222-F1E1-4108-8D71-4DABB82C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82EE7-70F9-40AB-B779-51A3D6CC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2564-3F8F-476B-B936-584245A2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ED8FD9-B66A-4EA4-BC4E-73F30164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A0BB5D-4FA7-453A-93BC-D3CD7B7B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789059-0D37-4283-9289-53A43D6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20419-D26D-440D-A245-28BA066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F618C-B718-43B5-B4B3-CD144640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1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A0193-7289-414F-BEE9-0A62BC4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EDC8F-B1D4-4B78-83C3-AD85727C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D3F43-C34F-4BC9-9EF0-B5B8034D5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7800-E21B-4CBD-9F24-5924D0EE763B}" type="datetimeFigureOut">
              <a:rPr lang="de-DE" smtClean="0"/>
              <a:t>14.02.24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06023-D15D-4422-BBA4-45F3141AE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F4E87-2708-45E7-B66E-BB9FFCF1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7CE6-C0E0-4EE2-868C-5B781A5BB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>
            <a:extLst>
              <a:ext uri="{FF2B5EF4-FFF2-40B4-BE49-F238E27FC236}">
                <a16:creationId xmlns:a16="http://schemas.microsoft.com/office/drawing/2014/main" id="{C510CF14-96D2-78DE-AD9B-103AE3042627}"/>
              </a:ext>
            </a:extLst>
          </p:cNvPr>
          <p:cNvSpPr/>
          <p:nvPr/>
        </p:nvSpPr>
        <p:spPr>
          <a:xfrm>
            <a:off x="1916896" y="749808"/>
            <a:ext cx="1475700" cy="2899964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llipse 10">
            <a:extLst>
              <a:ext uri="{FF2B5EF4-FFF2-40B4-BE49-F238E27FC236}">
                <a16:creationId xmlns:a16="http://schemas.microsoft.com/office/drawing/2014/main" id="{CD781A68-A794-743F-A6D2-402101C8B6A2}"/>
              </a:ext>
            </a:extLst>
          </p:cNvPr>
          <p:cNvSpPr/>
          <p:nvPr/>
        </p:nvSpPr>
        <p:spPr>
          <a:xfrm>
            <a:off x="2381339" y="1616674"/>
            <a:ext cx="181023" cy="373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0">
            <a:extLst>
              <a:ext uri="{FF2B5EF4-FFF2-40B4-BE49-F238E27FC236}">
                <a16:creationId xmlns:a16="http://schemas.microsoft.com/office/drawing/2014/main" id="{900382A9-88BF-067D-0998-E41E884C50E7}"/>
              </a:ext>
            </a:extLst>
          </p:cNvPr>
          <p:cNvSpPr/>
          <p:nvPr/>
        </p:nvSpPr>
        <p:spPr>
          <a:xfrm>
            <a:off x="2375019" y="2302458"/>
            <a:ext cx="181023" cy="3735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FF26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2436EE-EC1B-F90F-FFF2-9D6F3BDC7E80}"/>
              </a:ext>
            </a:extLst>
          </p:cNvPr>
          <p:cNvGrpSpPr/>
          <p:nvPr/>
        </p:nvGrpSpPr>
        <p:grpSpPr>
          <a:xfrm>
            <a:off x="2062751" y="1828742"/>
            <a:ext cx="418043" cy="2082296"/>
            <a:chOff x="608907" y="1349884"/>
            <a:chExt cx="213424" cy="99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4C7C3CC-957D-4FE8-8EB1-833DFF5F9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73" y="1449384"/>
              <a:ext cx="0" cy="897312"/>
            </a:xfrm>
            <a:prstGeom prst="line">
              <a:avLst/>
            </a:prstGeom>
            <a:ln w="444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536F3D7-4593-46EA-B024-207DD29672D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7" y="1449384"/>
              <a:ext cx="213424" cy="0"/>
            </a:xfrm>
            <a:prstGeom prst="line">
              <a:avLst/>
            </a:prstGeom>
            <a:ln w="444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B20198A-7306-4DCD-8843-EFF9841D423C}"/>
                </a:ext>
              </a:extLst>
            </p:cNvPr>
            <p:cNvCxnSpPr/>
            <p:nvPr/>
          </p:nvCxnSpPr>
          <p:spPr>
            <a:xfrm>
              <a:off x="822331" y="1349884"/>
              <a:ext cx="0" cy="199000"/>
            </a:xfrm>
            <a:prstGeom prst="line">
              <a:avLst/>
            </a:prstGeom>
            <a:ln w="444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FC072437-5187-4905-9439-B4F2764F3FA5}"/>
              </a:ext>
            </a:extLst>
          </p:cNvPr>
          <p:cNvSpPr/>
          <p:nvPr/>
        </p:nvSpPr>
        <p:spPr>
          <a:xfrm>
            <a:off x="2702632" y="2410671"/>
            <a:ext cx="210180" cy="4949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FF26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1A607E-4BBF-9B77-9CAF-92D57160D75B}"/>
              </a:ext>
            </a:extLst>
          </p:cNvPr>
          <p:cNvGrpSpPr/>
          <p:nvPr/>
        </p:nvGrpSpPr>
        <p:grpSpPr>
          <a:xfrm>
            <a:off x="2285089" y="1230648"/>
            <a:ext cx="666173" cy="2419125"/>
            <a:chOff x="727301" y="1045140"/>
            <a:chExt cx="323483" cy="1174688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F80A655-1297-4A58-A527-852BD95D8705}"/>
                </a:ext>
              </a:extLst>
            </p:cNvPr>
            <p:cNvCxnSpPr>
              <a:cxnSpLocks/>
            </p:cNvCxnSpPr>
            <p:nvPr/>
          </p:nvCxnSpPr>
          <p:spPr>
            <a:xfrm>
              <a:off x="881450" y="1045140"/>
              <a:ext cx="15302" cy="1174688"/>
            </a:xfrm>
            <a:prstGeom prst="line">
              <a:avLst/>
            </a:prstGeom>
            <a:ln w="444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9B67165C-0AC2-4BEC-97E0-27F3C87FF300}"/>
                </a:ext>
              </a:extLst>
            </p:cNvPr>
            <p:cNvSpPr/>
            <p:nvPr/>
          </p:nvSpPr>
          <p:spPr>
            <a:xfrm>
              <a:off x="727301" y="1559935"/>
              <a:ext cx="323483" cy="30479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6D3F9CEC-8630-4526-A65F-8826D7503964}"/>
              </a:ext>
            </a:extLst>
          </p:cNvPr>
          <p:cNvSpPr/>
          <p:nvPr/>
        </p:nvSpPr>
        <p:spPr>
          <a:xfrm>
            <a:off x="2702632" y="1828742"/>
            <a:ext cx="210180" cy="494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C0DDD5-FE65-4F0A-B3B3-7415EEF1A459}"/>
              </a:ext>
            </a:extLst>
          </p:cNvPr>
          <p:cNvSpPr/>
          <p:nvPr/>
        </p:nvSpPr>
        <p:spPr>
          <a:xfrm>
            <a:off x="2702632" y="1273084"/>
            <a:ext cx="210180" cy="4949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FF26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81640-916B-D335-45A0-718FE121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07" y="1230648"/>
            <a:ext cx="136399" cy="22581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963C95-A0AC-B64F-90A7-39E2B97B2BC7}"/>
                  </a:ext>
                </a:extLst>
              </p14:cNvPr>
              <p14:cNvContentPartPr/>
              <p14:nvPr/>
            </p14:nvContentPartPr>
            <p14:xfrm>
              <a:off x="2043920" y="3972059"/>
              <a:ext cx="1317424" cy="432963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963C95-A0AC-B64F-90A7-39E2B97B2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916" y="3963069"/>
                <a:ext cx="1335071" cy="450584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84F68F-A17B-A6C6-C714-464CAFA9502B}"/>
              </a:ext>
            </a:extLst>
          </p:cNvPr>
          <p:cNvSpPr txBox="1"/>
          <p:nvPr/>
        </p:nvSpPr>
        <p:spPr>
          <a:xfrm>
            <a:off x="3355749" y="3756883"/>
            <a:ext cx="465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US" sz="2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C38025-001B-6761-C537-B7D23C4F204D}"/>
              </a:ext>
            </a:extLst>
          </p:cNvPr>
          <p:cNvCxnSpPr>
            <a:cxnSpLocks/>
          </p:cNvCxnSpPr>
          <p:nvPr/>
        </p:nvCxnSpPr>
        <p:spPr>
          <a:xfrm>
            <a:off x="2792277" y="3972059"/>
            <a:ext cx="600319" cy="0"/>
          </a:xfrm>
          <a:prstGeom prst="straightConnector1">
            <a:avLst/>
          </a:prstGeom>
          <a:ln w="28575">
            <a:headEnd w="sm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136A5-14B9-0F9F-166C-9FF3FE78A0CF}"/>
              </a:ext>
            </a:extLst>
          </p:cNvPr>
          <p:cNvSpPr txBox="1"/>
          <p:nvPr/>
        </p:nvSpPr>
        <p:spPr>
          <a:xfrm>
            <a:off x="3979283" y="3146733"/>
            <a:ext cx="843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Integration </a:t>
            </a:r>
          </a:p>
          <a:p>
            <a:r>
              <a:rPr lang="en-US" sz="1100" dirty="0"/>
              <a:t>Cylinder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AF106E-18B9-AC0B-8A93-FAC5630D47D2}"/>
              </a:ext>
            </a:extLst>
          </p:cNvPr>
          <p:cNvCxnSpPr>
            <a:cxnSpLocks/>
          </p:cNvCxnSpPr>
          <p:nvPr/>
        </p:nvCxnSpPr>
        <p:spPr>
          <a:xfrm flipH="1">
            <a:off x="3443798" y="3362176"/>
            <a:ext cx="586335" cy="0"/>
          </a:xfrm>
          <a:prstGeom prst="straightConnector1">
            <a:avLst/>
          </a:prstGeom>
          <a:ln w="28575">
            <a:headEnd w="sm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F32958-5B63-329B-B526-1F0C5019CB78}"/>
              </a:ext>
            </a:extLst>
          </p:cNvPr>
          <p:cNvSpPr txBox="1"/>
          <p:nvPr/>
        </p:nvSpPr>
        <p:spPr>
          <a:xfrm rot="5400000">
            <a:off x="2759711" y="2256478"/>
            <a:ext cx="168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Cortical 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2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36" grpId="0"/>
      <p:bldP spid="36" grpId="1"/>
      <p:bldP spid="47" grpId="0"/>
      <p:bldP spid="47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Happel MSB Berlin</dc:creator>
  <cp:lastModifiedBy>Vishal Kannan</cp:lastModifiedBy>
  <cp:revision>11</cp:revision>
  <dcterms:created xsi:type="dcterms:W3CDTF">2024-02-05T09:26:18Z</dcterms:created>
  <dcterms:modified xsi:type="dcterms:W3CDTF">2024-02-14T15:45:56Z</dcterms:modified>
</cp:coreProperties>
</file>