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Story 11">
            <a:extLst>
              <a:ext uri="{FF2B5EF4-FFF2-40B4-BE49-F238E27FC236}">
                <a16:creationId xmlns:a16="http://schemas.microsoft.com/office/drawing/2014/main" id="{5AAD9076-3F54-4A73-96F3-99B13F2991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lide11" descr="Story 110">
            <a:extLst>
              <a:ext uri="{FF2B5EF4-FFF2-40B4-BE49-F238E27FC236}">
                <a16:creationId xmlns:a16="http://schemas.microsoft.com/office/drawing/2014/main" id="{D4AE7243-E6EA-4FF5-96CC-39142D822A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slide12" descr="Story 111">
            <a:extLst>
              <a:ext uri="{FF2B5EF4-FFF2-40B4-BE49-F238E27FC236}">
                <a16:creationId xmlns:a16="http://schemas.microsoft.com/office/drawing/2014/main" id="{14802081-4507-422B-8F43-F1911668B9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lide13" descr="Story 112">
            <a:extLst>
              <a:ext uri="{FF2B5EF4-FFF2-40B4-BE49-F238E27FC236}">
                <a16:creationId xmlns:a16="http://schemas.microsoft.com/office/drawing/2014/main" id="{1CB42809-C6A3-440A-8DAE-6A82ED73D6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slide14" descr="Story 114">
            <a:extLst>
              <a:ext uri="{FF2B5EF4-FFF2-40B4-BE49-F238E27FC236}">
                <a16:creationId xmlns:a16="http://schemas.microsoft.com/office/drawing/2014/main" id="{DAA038BB-B95C-4AA4-AEBE-25C0011DD5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slide15" descr="Story 115">
            <a:extLst>
              <a:ext uri="{FF2B5EF4-FFF2-40B4-BE49-F238E27FC236}">
                <a16:creationId xmlns:a16="http://schemas.microsoft.com/office/drawing/2014/main" id="{FA42E5C0-D4B4-4F7C-AC9C-0CE3F896E9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slide16" descr="Story 116">
            <a:extLst>
              <a:ext uri="{FF2B5EF4-FFF2-40B4-BE49-F238E27FC236}">
                <a16:creationId xmlns:a16="http://schemas.microsoft.com/office/drawing/2014/main" id="{E69961DB-0004-48DB-9B45-4336714C14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Story 12">
            <a:extLst>
              <a:ext uri="{FF2B5EF4-FFF2-40B4-BE49-F238E27FC236}">
                <a16:creationId xmlns:a16="http://schemas.microsoft.com/office/drawing/2014/main" id="{E8B5DA8C-1288-4825-970A-9CF7408B81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Story 13">
            <a:extLst>
              <a:ext uri="{FF2B5EF4-FFF2-40B4-BE49-F238E27FC236}">
                <a16:creationId xmlns:a16="http://schemas.microsoft.com/office/drawing/2014/main" id="{55A0D260-6777-404B-AA2D-2A9C38D2C2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Story 14">
            <a:extLst>
              <a:ext uri="{FF2B5EF4-FFF2-40B4-BE49-F238E27FC236}">
                <a16:creationId xmlns:a16="http://schemas.microsoft.com/office/drawing/2014/main" id="{B8D27742-AECB-4057-88B5-F4438F2E91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Story 15">
            <a:extLst>
              <a:ext uri="{FF2B5EF4-FFF2-40B4-BE49-F238E27FC236}">
                <a16:creationId xmlns:a16="http://schemas.microsoft.com/office/drawing/2014/main" id="{F8F32F86-D1EB-482B-9E1D-5DEEE7B8FF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Story 16">
            <a:extLst>
              <a:ext uri="{FF2B5EF4-FFF2-40B4-BE49-F238E27FC236}">
                <a16:creationId xmlns:a16="http://schemas.microsoft.com/office/drawing/2014/main" id="{3F452D7D-F453-4DD7-ADC9-7D8A74B122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 descr="Story 17">
            <a:extLst>
              <a:ext uri="{FF2B5EF4-FFF2-40B4-BE49-F238E27FC236}">
                <a16:creationId xmlns:a16="http://schemas.microsoft.com/office/drawing/2014/main" id="{4C615AB5-780E-4E2D-A8A0-5BDF0629A1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 descr="Story 18">
            <a:extLst>
              <a:ext uri="{FF2B5EF4-FFF2-40B4-BE49-F238E27FC236}">
                <a16:creationId xmlns:a16="http://schemas.microsoft.com/office/drawing/2014/main" id="{EF8EBAB4-1E71-488A-9848-C102A495D4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de10" descr="Story 19">
            <a:extLst>
              <a:ext uri="{FF2B5EF4-FFF2-40B4-BE49-F238E27FC236}">
                <a16:creationId xmlns:a16="http://schemas.microsoft.com/office/drawing/2014/main" id="{9B5FBD90-5A42-4F18-AF97-47B3BB11EC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Vishakha</cp:lastModifiedBy>
  <cp:revision>1</cp:revision>
  <dcterms:created xsi:type="dcterms:W3CDTF">2023-06-15T07:46:04Z</dcterms:created>
  <dcterms:modified xsi:type="dcterms:W3CDTF">2023-07-19T14:23:13Z</dcterms:modified>
</cp:coreProperties>
</file>