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BFF30A02-4C5F-43E3-AA88-38A0DFA51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27"/>
          <a:stretch/>
        </p:blipFill>
        <p:spPr>
          <a:xfrm>
            <a:off x="347730" y="283334"/>
            <a:ext cx="11088710" cy="63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Book2</dc:title>
  <dc:creator/>
  <cp:lastModifiedBy>vishleshaw19@gmail.com</cp:lastModifiedBy>
  <cp:revision>2</cp:revision>
  <dcterms:created xsi:type="dcterms:W3CDTF">2023-06-01T15:09:40Z</dcterms:created>
  <dcterms:modified xsi:type="dcterms:W3CDTF">2024-08-01T01:26:31Z</dcterms:modified>
</cp:coreProperties>
</file>