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1" r:id="rId12"/>
    <p:sldId id="267" r:id="rId13"/>
    <p:sldId id="269" r:id="rId14"/>
    <p:sldId id="272" r:id="rId15"/>
    <p:sldId id="270" r:id="rId16"/>
    <p:sldId id="26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B9292D5-ED03-4B1D-A820-9290C78F3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insights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144FFFE-BED9-4BDB-8AA1-621B84A67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02-06-2023 20:46:21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quantity">
            <a:extLst>
              <a:ext uri="{FF2B5EF4-FFF2-40B4-BE49-F238E27FC236}">
                <a16:creationId xmlns:a16="http://schemas.microsoft.com/office/drawing/2014/main" id="{8BA2C451-5126-42ED-9D5E-49BF765C5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609600"/>
            <a:ext cx="91344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customerstable">
            <a:extLst>
              <a:ext uri="{FF2B5EF4-FFF2-40B4-BE49-F238E27FC236}">
                <a16:creationId xmlns:a16="http://schemas.microsoft.com/office/drawing/2014/main" id="{EFC1A359-35D6-47BD-8F3B-E0B9AC42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90575"/>
            <a:ext cx="91440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rofit">
            <a:extLst>
              <a:ext uri="{FF2B5EF4-FFF2-40B4-BE49-F238E27FC236}">
                <a16:creationId xmlns:a16="http://schemas.microsoft.com/office/drawing/2014/main" id="{E82F6744-94C9-49B9-84C3-06293C522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528637"/>
            <a:ext cx="91344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profit by markets">
            <a:extLst>
              <a:ext uri="{FF2B5EF4-FFF2-40B4-BE49-F238E27FC236}">
                <a16:creationId xmlns:a16="http://schemas.microsoft.com/office/drawing/2014/main" id="{B326B8D5-4842-4558-A3A6-696034B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714375"/>
            <a:ext cx="9134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pie chart">
            <a:extLst>
              <a:ext uri="{FF2B5EF4-FFF2-40B4-BE49-F238E27FC236}">
                <a16:creationId xmlns:a16="http://schemas.microsoft.com/office/drawing/2014/main" id="{81779DBF-0320-495C-8F93-B3C52E820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447675"/>
            <a:ext cx="90392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profit trend">
            <a:extLst>
              <a:ext uri="{FF2B5EF4-FFF2-40B4-BE49-F238E27FC236}">
                <a16:creationId xmlns:a16="http://schemas.microsoft.com/office/drawing/2014/main" id="{F9283E3F-0E42-462E-8E09-B3CC9246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628650"/>
            <a:ext cx="90487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2-profit analysis">
            <a:extLst>
              <a:ext uri="{FF2B5EF4-FFF2-40B4-BE49-F238E27FC236}">
                <a16:creationId xmlns:a16="http://schemas.microsoft.com/office/drawing/2014/main" id="{F0B22AD5-F182-430D-98EB-E2F30C248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03" y="0"/>
            <a:ext cx="9322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1-sales insights">
            <a:extLst>
              <a:ext uri="{FF2B5EF4-FFF2-40B4-BE49-F238E27FC236}">
                <a16:creationId xmlns:a16="http://schemas.microsoft.com/office/drawing/2014/main" id="{8DB3A765-CBC9-46E7-BDAA-6421E409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id="{68B55FBC-4646-4A31-A906-5B3A20170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528637"/>
            <a:ext cx="91344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venue by markets">
            <a:extLst>
              <a:ext uri="{FF2B5EF4-FFF2-40B4-BE49-F238E27FC236}">
                <a16:creationId xmlns:a16="http://schemas.microsoft.com/office/drawing/2014/main" id="{D9E8A756-0FF7-433A-96EA-52F1757F1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714375"/>
            <a:ext cx="91344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ales qunatity by markets">
            <a:extLst>
              <a:ext uri="{FF2B5EF4-FFF2-40B4-BE49-F238E27FC236}">
                <a16:creationId xmlns:a16="http://schemas.microsoft.com/office/drawing/2014/main" id="{F9D9464D-4A62-4978-B58D-B8CE30F3B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609600"/>
            <a:ext cx="913447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p 5 customers">
            <a:extLst>
              <a:ext uri="{FF2B5EF4-FFF2-40B4-BE49-F238E27FC236}">
                <a16:creationId xmlns:a16="http://schemas.microsoft.com/office/drawing/2014/main" id="{AE4586E6-690F-4B3C-B8BC-84333C4FD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528637"/>
            <a:ext cx="91344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products">
            <a:extLst>
              <a:ext uri="{FF2B5EF4-FFF2-40B4-BE49-F238E27FC236}">
                <a16:creationId xmlns:a16="http://schemas.microsoft.com/office/drawing/2014/main" id="{A184F5AC-7E5A-47AB-9AEF-F901B75D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528637"/>
            <a:ext cx="91344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evenue by year">
            <a:extLst>
              <a:ext uri="{FF2B5EF4-FFF2-40B4-BE49-F238E27FC236}">
                <a16:creationId xmlns:a16="http://schemas.microsoft.com/office/drawing/2014/main" id="{B4A6CED0-67DF-4CAF-B629-2B3EBDF02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609600"/>
            <a:ext cx="10096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year">
            <a:extLst>
              <a:ext uri="{FF2B5EF4-FFF2-40B4-BE49-F238E27FC236}">
                <a16:creationId xmlns:a16="http://schemas.microsoft.com/office/drawing/2014/main" id="{ACB5F7CE-186F-44A1-8418-BF9EFA7A1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96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onth">
            <a:extLst>
              <a:ext uri="{FF2B5EF4-FFF2-40B4-BE49-F238E27FC236}">
                <a16:creationId xmlns:a16="http://schemas.microsoft.com/office/drawing/2014/main" id="{7C680169-FBE0-48C5-9297-748EB39A6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819400"/>
            <a:ext cx="68770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Sales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for atliq</dc:title>
  <dc:creator/>
  <cp:lastModifiedBy>vishleshaw19@gmail.com</cp:lastModifiedBy>
  <cp:revision>2</cp:revision>
  <dcterms:created xsi:type="dcterms:W3CDTF">2023-06-02T15:16:40Z</dcterms:created>
  <dcterms:modified xsi:type="dcterms:W3CDTF">2024-08-01T17:46:25Z</dcterms:modified>
</cp:coreProperties>
</file>