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307" r:id="rId3"/>
    <p:sldId id="308" r:id="rId4"/>
    <p:sldId id="258" r:id="rId5"/>
    <p:sldId id="321" r:id="rId6"/>
    <p:sldId id="301" r:id="rId7"/>
    <p:sldId id="267" r:id="rId8"/>
    <p:sldId id="278" r:id="rId9"/>
    <p:sldId id="309" r:id="rId10"/>
    <p:sldId id="322" r:id="rId11"/>
    <p:sldId id="323" r:id="rId12"/>
    <p:sldId id="325" r:id="rId13"/>
    <p:sldId id="326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111" d="100"/>
          <a:sy n="11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Mercury Tours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There are some modules in our website which are under construction and are need to be worked on.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NAME -  SURAJ  SINGH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EMPLOYEE  ID -  160913</a:t>
            </a:r>
          </a:p>
          <a:p>
            <a:endParaRPr lang="en-IN" dirty="0"/>
          </a:p>
          <a:p>
            <a:r>
              <a:rPr lang="en-IN" dirty="0" smtClean="0"/>
              <a:t>NAME -  TARANG  GUPTA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/>
              <a:t>      </a:t>
            </a:r>
            <a:r>
              <a:rPr lang="en-IN" dirty="0" smtClean="0"/>
              <a:t>EMPLOYEE  </a:t>
            </a:r>
            <a:r>
              <a:rPr lang="en-IN" dirty="0"/>
              <a:t>ID -  </a:t>
            </a:r>
            <a:r>
              <a:rPr lang="en-IN" dirty="0" smtClean="0"/>
              <a:t>160912</a:t>
            </a:r>
          </a:p>
          <a:p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VAIBHAV  JAGDE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161360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NAME -  </a:t>
            </a:r>
            <a:r>
              <a:rPr lang="en-IN" dirty="0" smtClean="0"/>
              <a:t>VARTIKA  GARG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161361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VISHAL  VISHWAKARMA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160730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b="1" dirty="0" smtClean="0"/>
              <a:t> </a:t>
            </a:r>
            <a:r>
              <a:rPr lang="en-US" b="1" dirty="0"/>
              <a:t>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Mercury Tours </a:t>
            </a:r>
            <a:r>
              <a:rPr lang="en-US" sz="2000" b="0" dirty="0">
                <a:solidFill>
                  <a:schemeClr val="tx1"/>
                </a:solidFill>
              </a:rPr>
              <a:t>is </a:t>
            </a:r>
            <a:r>
              <a:rPr lang="en-US" sz="2000" b="0" dirty="0" smtClean="0">
                <a:solidFill>
                  <a:schemeClr val="tx1"/>
                </a:solidFill>
              </a:rPr>
              <a:t>the online </a:t>
            </a:r>
            <a:r>
              <a:rPr lang="en-US" sz="2000" b="0" dirty="0">
                <a:solidFill>
                  <a:schemeClr val="tx1"/>
                </a:solidFill>
              </a:rPr>
              <a:t>travel portals, offering </a:t>
            </a:r>
            <a:r>
              <a:rPr lang="en-US" sz="2000" b="0" dirty="0" smtClean="0">
                <a:solidFill>
                  <a:schemeClr val="tx1"/>
                </a:solidFill>
              </a:rPr>
              <a:t>flight booking, cruise booking and some exciting offers for holiday </a:t>
            </a:r>
            <a:r>
              <a:rPr lang="en-US" sz="2000" b="0" dirty="0">
                <a:solidFill>
                  <a:schemeClr val="tx1"/>
                </a:solidFill>
              </a:rPr>
              <a:t>in India and </a:t>
            </a:r>
            <a:r>
              <a:rPr lang="en-US" sz="2000" b="0" dirty="0" smtClean="0">
                <a:solidFill>
                  <a:schemeClr val="tx1"/>
                </a:solidFill>
              </a:rPr>
              <a:t>abroad.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The services provided by the website are :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HOME page displays all the categories that are there in the website.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SIGN-ON will provide access to the registered members by giving the correct user name and password.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If the user is not the registered member then user can create an account by clicking on REGISTER option.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CRUISES option will help user to book the cruise with the best deals.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User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Admin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Bank Application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235</Words>
  <Application>Microsoft Office PowerPoint</Application>
  <PresentationFormat>On-screen Show (4:3)</PresentationFormat>
  <Paragraphs>59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Executive</vt:lpstr>
      <vt:lpstr>Office Theme</vt:lpstr>
      <vt:lpstr>PowerPoint Presentation</vt:lpstr>
      <vt:lpstr>TEAM MEMBERS</vt:lpstr>
      <vt:lpstr>INTRODUCTION OF THE PROJECT</vt:lpstr>
      <vt:lpstr>Actors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124</cp:revision>
  <dcterms:created xsi:type="dcterms:W3CDTF">2015-08-27T08:52:20Z</dcterms:created>
  <dcterms:modified xsi:type="dcterms:W3CDTF">2018-11-26T10:29:55Z</dcterms:modified>
</cp:coreProperties>
</file>