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37872-5B73-476E-9478-D01F0EDDAEC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654C-FB6E-4348-A8FC-FEB0CAF4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876550"/>
            <a:ext cx="9144000" cy="178593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LUCY Security Awareness Software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"/>
            <a:ext cx="52673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85774"/>
            <a:ext cx="9105900" cy="106362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Lucy Security Awareness software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Lucy?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security awareness training important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LUCY Security - Crunchbase Company Profile &amp; Fu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9548"/>
            <a:ext cx="1571626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384175"/>
            <a:ext cx="8439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Lucy Security Awareness software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Lucy is a cloud-based order processing solution designed to help small to large businesses analyze, capture and create sales orders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notifications, self-service mapping, event log, SSO authentication and timeline view.</a:t>
            </a:r>
          </a:p>
          <a:p>
            <a:endParaRPr lang="en-US" dirty="0"/>
          </a:p>
        </p:txBody>
      </p:sp>
      <p:pic>
        <p:nvPicPr>
          <p:cNvPr id="4" name="Picture 2" descr="LUCY Security - Crunchbase Company Profile &amp; Fu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87"/>
            <a:ext cx="1685925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4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Lucy?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4" y="1825625"/>
            <a:ext cx="10229851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attack fear from company that comes with minimum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organization to take on the role of an attacker and uncover existing weaknesses in both technical infrastructure and staff knowledge and eliminate them through a comprehensive program.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security awareness training important?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benefit of cybersecurity awareness training is protection from attacks on digital systems or a data breach.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such incidents is critical because a successful cyber-attack can financially cripple an organization and significantly harm its brand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5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"The State of Email Security Report" from IT security firm Mimecast, more than 60% of companies surveyed suffered a ransomware attack in 2020. It reported a 64% increase in email threats in 2020, with 79% of organizations claiming lack of cybersecurity preparedness hurt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 generally agree humans tend to be the root cause of most incidents. Many cite a 2014 IBM Security Services report, "Cyber Security Intelligence Index," which found human error was a factor in 95% of successful hacks and security incidents.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361950"/>
            <a:ext cx="9591675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87513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Reminders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Response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 </a:t>
            </a:r>
            <a:r>
              <a:rPr lang="en-US" dirty="0"/>
              <a:t>Full mail communication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Scheduler </a:t>
            </a:r>
            <a:r>
              <a:rPr lang="en-US" dirty="0"/>
              <a:t>Randomization </a:t>
            </a:r>
          </a:p>
          <a:p>
            <a:r>
              <a:rPr lang="en-US" dirty="0" smtClean="0"/>
              <a:t>Performance tools</a:t>
            </a:r>
          </a:p>
          <a:p>
            <a:r>
              <a:rPr lang="en-US" dirty="0" smtClean="0"/>
              <a:t>Multilingual </a:t>
            </a:r>
            <a:r>
              <a:rPr lang="en-US" dirty="0"/>
              <a:t>admin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 </a:t>
            </a:r>
            <a:r>
              <a:rPr lang="en-US" dirty="0"/>
              <a:t>Certificate (SSL</a:t>
            </a:r>
            <a:r>
              <a:rPr lang="en-US" dirty="0" smtClean="0"/>
              <a:t>)</a:t>
            </a:r>
          </a:p>
          <a:p>
            <a:r>
              <a:rPr lang="en-US" dirty="0"/>
              <a:t> Role-based access controls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87513"/>
            <a:ext cx="5486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Multi-layered </a:t>
            </a:r>
            <a:r>
              <a:rPr lang="en-US" dirty="0"/>
              <a:t>user groups</a:t>
            </a:r>
          </a:p>
          <a:p>
            <a:r>
              <a:rPr lang="en-US" dirty="0"/>
              <a:t> Multi-client compatible </a:t>
            </a:r>
          </a:p>
          <a:p>
            <a:r>
              <a:rPr lang="en-US" dirty="0"/>
              <a:t>Campaign templates </a:t>
            </a:r>
          </a:p>
          <a:p>
            <a:r>
              <a:rPr lang="en-US" dirty="0"/>
              <a:t> Setup wizard with risk-based guidance</a:t>
            </a:r>
          </a:p>
          <a:p>
            <a:r>
              <a:rPr lang="en-US" dirty="0"/>
              <a:t> Campaign checks </a:t>
            </a:r>
          </a:p>
          <a:p>
            <a:r>
              <a:rPr lang="en-US" dirty="0"/>
              <a:t> Approval Workflow </a:t>
            </a:r>
          </a:p>
          <a:p>
            <a:r>
              <a:rPr lang="en-US" dirty="0"/>
              <a:t>DNS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3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LUCY Security Awareness Software</vt:lpstr>
      <vt:lpstr>Outline</vt:lpstr>
      <vt:lpstr>What is Lucy Security Awareness software </vt:lpstr>
      <vt:lpstr>Why we use Lucy? </vt:lpstr>
      <vt:lpstr>Why is security awareness training important? </vt:lpstr>
      <vt:lpstr>Cont..</vt:lpstr>
      <vt:lpstr>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LUCY Security Awareness Software</dc:title>
  <dc:creator>INSA</dc:creator>
  <cp:lastModifiedBy>INSA</cp:lastModifiedBy>
  <cp:revision>15</cp:revision>
  <dcterms:created xsi:type="dcterms:W3CDTF">2022-07-06T13:15:41Z</dcterms:created>
  <dcterms:modified xsi:type="dcterms:W3CDTF">2022-07-07T14:07:30Z</dcterms:modified>
</cp:coreProperties>
</file>