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5CC0-C5EF-4A17-943F-1E7FB67A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EA962-9B51-4055-8F26-5F3A8A87A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8E4F-761A-460D-B8C9-7250C53C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8A7B-FE5B-469B-A2F8-521AB842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9CA8-81E9-4758-8EC4-F61786DC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69E-A38E-43B9-B434-258DA4B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3618-2568-4CAA-94BB-F175CA03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C88B-FC43-4A51-B4CA-D71DD5EF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E73F-B966-499C-A1F7-1F06A848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1F7D-E1C6-4E74-824C-AE0B2EF5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5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2C549-502E-4976-9FAD-9B35205D4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417A7-6598-4FD5-8812-67CB1AE97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02B2-3DD8-47AB-928C-5AFCF567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E4C5F-3AC9-468B-B6E7-4D4029E2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F3E8-AAD3-4364-AB5A-30F529B6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7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A5AB-5500-40E7-955B-24C52FE7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4FD3-E80B-4A3D-96A3-D81223A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F80D-4796-4F1B-AEB9-BCD23842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CCCA-EAC4-4632-B9F0-9B48400F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75ED-BCC0-43DC-9351-DAE5EDB9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1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E6DE-DF5B-4757-8122-8434983D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BEC63-B720-47C4-9ACD-AC1F0D38C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5F10-B0C8-4635-ACEB-E669FC5B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6EC1-7600-4F9E-8A46-1520B3F8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3A7A-1343-4754-A353-E2EB196C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6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783E-3072-4833-9300-6E18D1E9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2BAE-6BBD-44AF-ACEE-C876BEB4F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3B91B-27DE-4A0D-8E47-A1BEBAE0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DC1C9-F34F-4A76-8086-99993E2B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653F3-B5C2-4B1F-83C7-2114285D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4F70D-5DB9-4003-9224-65C9DD98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0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CAFD-3FB9-4797-83FC-50E7FD81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53DB8-C1F3-4851-AF06-36FD7E92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8E7FA-54EC-41AD-81FA-F96E8EC7B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4395C-1125-437F-B180-A23D88BB3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B12EC-34BD-4AE2-8084-1EBD7254D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BEA9-A475-4C04-9A6E-AFB6D440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04565-9C8D-4790-AF32-335A3B3B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EAD17-94B5-4061-989D-147CE764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A7BE-247A-4E04-838D-F4291AB4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CC6CD-A41D-47A2-89C8-BFA87741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0D015-22AA-429B-9148-75266054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C7F3-D1DC-4505-887D-65FB1F5A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1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0BC5F-44FD-4478-9415-D1287C02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5496-9FB6-479B-AA37-AFEDEC02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15D77-8198-4302-8780-21A502E7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FDCA-A428-4E1A-A4A3-E6162F10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D7E9-B358-4115-874C-B62615DA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EBAA-BBC9-4AF8-B9FB-972FB383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C7F4-A657-443E-A738-08E1E81F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601A9-B7E8-433B-8F1B-C8C8B5E5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844F6-1880-44B0-86F9-EF29489E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5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074F-997A-4C5F-BD9A-47DF8104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9EF5A-B71E-48CB-ADAE-4FC09FC95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54220-07D4-48BA-96EF-28778B540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6890-8CE9-4B8A-8347-799EFA1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B262E-EE55-43A6-A79D-C118A6AE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5732-3CEE-41A0-92C6-34BB3FF2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9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FEBE3-F4A1-4999-BC2E-385ECD2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BD627-18D4-4155-B62F-CE3382F1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3B2B-0E27-4EF4-9DB3-82FC79EC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9E68-78C5-425C-8AE6-A5641731007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560D-C581-4996-BD4A-5C5D8C1D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3C11-FC36-4EC6-98E5-F64E3E77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00BE-B6CF-46F0-A8A5-0C14982B0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4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6452-0534-4DBF-8496-347C09CCC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All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F0C2-077A-4674-8506-475D643CF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0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All</dc:title>
  <dc:creator>Vishnu D</dc:creator>
  <cp:lastModifiedBy>Vishnu D</cp:lastModifiedBy>
  <cp:revision>1</cp:revision>
  <dcterms:created xsi:type="dcterms:W3CDTF">2020-06-19T11:23:13Z</dcterms:created>
  <dcterms:modified xsi:type="dcterms:W3CDTF">2020-06-19T11:23:24Z</dcterms:modified>
</cp:coreProperties>
</file>