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62" r:id="rId3"/>
    <p:sldId id="257" r:id="rId4"/>
    <p:sldId id="259" r:id="rId5"/>
    <p:sldId id="258" r:id="rId6"/>
    <p:sldId id="263" r:id="rId7"/>
    <p:sldId id="260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B3611-ED49-4E23-AB36-A4D5A45EBFD9}" v="354" dt="2022-10-25T13:00:40.938"/>
    <p1510:client id="{3238A610-D01E-490D-8D9A-B4C196891BE0}" v="952" dt="2022-10-25T18:11:40.572"/>
    <p1510:client id="{C9E95C49-0EC5-4256-8BBF-C2B2C555633F}" v="498" dt="2022-10-25T13:02:28.037"/>
    <p1510:client id="{E767A19F-D25D-4B91-94A5-71A9B7686BBE}" v="233" dt="2022-10-25T18:17:06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E767A19F-D25D-4B91-94A5-71A9B7686BBE}"/>
    <pc:docChg chg="addSld modSld">
      <pc:chgData name="Guest User" userId="" providerId="Windows Live" clId="Web-{E767A19F-D25D-4B91-94A5-71A9B7686BBE}" dt="2022-10-25T18:17:06.144" v="191" actId="1076"/>
      <pc:docMkLst>
        <pc:docMk/>
      </pc:docMkLst>
      <pc:sldChg chg="addSp delSp modSp">
        <pc:chgData name="Guest User" userId="" providerId="Windows Live" clId="Web-{E767A19F-D25D-4B91-94A5-71A9B7686BBE}" dt="2022-10-25T17:04:47.842" v="33"/>
        <pc:sldMkLst>
          <pc:docMk/>
          <pc:sldMk cId="109857222" sldId="256"/>
        </pc:sldMkLst>
        <pc:picChg chg="add del mod">
          <ac:chgData name="Guest User" userId="" providerId="Windows Live" clId="Web-{E767A19F-D25D-4B91-94A5-71A9B7686BBE}" dt="2022-10-25T17:04:47.842" v="33"/>
          <ac:picMkLst>
            <pc:docMk/>
            <pc:sldMk cId="109857222" sldId="256"/>
            <ac:picMk id="4" creationId="{5067F7DF-564B-332E-121E-A367B1722BC9}"/>
          </ac:picMkLst>
        </pc:picChg>
        <pc:picChg chg="add mod">
          <ac:chgData name="Guest User" userId="" providerId="Windows Live" clId="Web-{E767A19F-D25D-4B91-94A5-71A9B7686BBE}" dt="2022-10-25T17:03:32.682" v="26" actId="1076"/>
          <ac:picMkLst>
            <pc:docMk/>
            <pc:sldMk cId="109857222" sldId="256"/>
            <ac:picMk id="5" creationId="{3F1693A9-2F07-3103-CBE0-9EFB3AFE2463}"/>
          </ac:picMkLst>
        </pc:picChg>
      </pc:sldChg>
      <pc:sldChg chg="addSp modSp">
        <pc:chgData name="Guest User" userId="" providerId="Windows Live" clId="Web-{E767A19F-D25D-4B91-94A5-71A9B7686BBE}" dt="2022-10-25T16:59:12.265" v="17" actId="1076"/>
        <pc:sldMkLst>
          <pc:docMk/>
          <pc:sldMk cId="3573841412" sldId="257"/>
        </pc:sldMkLst>
        <pc:picChg chg="add mod">
          <ac:chgData name="Guest User" userId="" providerId="Windows Live" clId="Web-{E767A19F-D25D-4B91-94A5-71A9B7686BBE}" dt="2022-10-25T16:59:12.265" v="17" actId="1076"/>
          <ac:picMkLst>
            <pc:docMk/>
            <pc:sldMk cId="3573841412" sldId="257"/>
            <ac:picMk id="4" creationId="{4F3B7B1B-B08E-7722-A198-D1EAACAD170E}"/>
          </ac:picMkLst>
        </pc:picChg>
      </pc:sldChg>
      <pc:sldChg chg="addSp delSp modSp mod setBg">
        <pc:chgData name="Guest User" userId="" providerId="Windows Live" clId="Web-{E767A19F-D25D-4B91-94A5-71A9B7686BBE}" dt="2022-10-25T17:10:15.180" v="78" actId="20577"/>
        <pc:sldMkLst>
          <pc:docMk/>
          <pc:sldMk cId="2609625167" sldId="258"/>
        </pc:sldMkLst>
        <pc:spChg chg="mod ord">
          <ac:chgData name="Guest User" userId="" providerId="Windows Live" clId="Web-{E767A19F-D25D-4B91-94A5-71A9B7686BBE}" dt="2022-10-25T17:07:14.565" v="49" actId="20577"/>
          <ac:spMkLst>
            <pc:docMk/>
            <pc:sldMk cId="2609625167" sldId="258"/>
            <ac:spMk id="2" creationId="{F5EFE94B-A69D-1019-3917-F49A87DCC588}"/>
          </ac:spMkLst>
        </pc:spChg>
        <pc:spChg chg="mod">
          <ac:chgData name="Guest User" userId="" providerId="Windows Live" clId="Web-{E767A19F-D25D-4B91-94A5-71A9B7686BBE}" dt="2022-10-25T16:58:29.576" v="15"/>
          <ac:spMkLst>
            <pc:docMk/>
            <pc:sldMk cId="2609625167" sldId="258"/>
            <ac:spMk id="3" creationId="{39EFDA96-9B79-DEDF-33EF-8AAD3D1AED32}"/>
          </ac:spMkLst>
        </pc:spChg>
        <pc:spChg chg="add mod">
          <ac:chgData name="Guest User" userId="" providerId="Windows Live" clId="Web-{E767A19F-D25D-4B91-94A5-71A9B7686BBE}" dt="2022-10-25T17:10:15.180" v="78" actId="20577"/>
          <ac:spMkLst>
            <pc:docMk/>
            <pc:sldMk cId="2609625167" sldId="258"/>
            <ac:spMk id="7" creationId="{B812A006-2EB4-C399-F977-0A2D63FE9DB0}"/>
          </ac:spMkLst>
        </pc:spChg>
        <pc:spChg chg="add del">
          <ac:chgData name="Guest User" userId="" providerId="Windows Live" clId="Web-{E767A19F-D25D-4B91-94A5-71A9B7686BBE}" dt="2022-10-25T16:58:29.576" v="15"/>
          <ac:spMkLst>
            <pc:docMk/>
            <pc:sldMk cId="2609625167" sldId="258"/>
            <ac:spMk id="8" creationId="{987A0FBA-CC04-4256-A8EB-BB3C543E989C}"/>
          </ac:spMkLst>
        </pc:spChg>
        <pc:spChg chg="add del">
          <ac:chgData name="Guest User" userId="" providerId="Windows Live" clId="Web-{E767A19F-D25D-4B91-94A5-71A9B7686BBE}" dt="2022-10-25T16:58:29.576" v="15"/>
          <ac:spMkLst>
            <pc:docMk/>
            <pc:sldMk cId="2609625167" sldId="258"/>
            <ac:spMk id="10" creationId="{605804E6-08AA-49E9-AD30-149FDD3DD4F5}"/>
          </ac:spMkLst>
        </pc:spChg>
        <pc:spChg chg="add del">
          <ac:chgData name="Guest User" userId="" providerId="Windows Live" clId="Web-{E767A19F-D25D-4B91-94A5-71A9B7686BBE}" dt="2022-10-25T16:58:29.576" v="15"/>
          <ac:spMkLst>
            <pc:docMk/>
            <pc:sldMk cId="2609625167" sldId="258"/>
            <ac:spMk id="12" creationId="{424ECFA8-BE37-446C-B1BD-88D2981B6F47}"/>
          </ac:spMkLst>
        </pc:spChg>
        <pc:spChg chg="add">
          <ac:chgData name="Guest User" userId="" providerId="Windows Live" clId="Web-{E767A19F-D25D-4B91-94A5-71A9B7686BBE}" dt="2022-10-25T16:58:29.576" v="15"/>
          <ac:spMkLst>
            <pc:docMk/>
            <pc:sldMk cId="2609625167" sldId="258"/>
            <ac:spMk id="17" creationId="{987A0FBA-CC04-4256-A8EB-BB3C543E989C}"/>
          </ac:spMkLst>
        </pc:spChg>
        <pc:spChg chg="add">
          <ac:chgData name="Guest User" userId="" providerId="Windows Live" clId="Web-{E767A19F-D25D-4B91-94A5-71A9B7686BBE}" dt="2022-10-25T16:58:29.576" v="15"/>
          <ac:spMkLst>
            <pc:docMk/>
            <pc:sldMk cId="2609625167" sldId="258"/>
            <ac:spMk id="19" creationId="{3D065C6D-EB42-400B-99C4-D0ACE936F6C3}"/>
          </ac:spMkLst>
        </pc:spChg>
        <pc:spChg chg="add">
          <ac:chgData name="Guest User" userId="" providerId="Windows Live" clId="Web-{E767A19F-D25D-4B91-94A5-71A9B7686BBE}" dt="2022-10-25T16:58:29.576" v="15"/>
          <ac:spMkLst>
            <pc:docMk/>
            <pc:sldMk cId="2609625167" sldId="258"/>
            <ac:spMk id="21" creationId="{3362A0EA-3E81-4464-94B8-70BE5870EDC0}"/>
          </ac:spMkLst>
        </pc:spChg>
        <pc:picChg chg="add del mod">
          <ac:chgData name="Guest User" userId="" providerId="Windows Live" clId="Web-{E767A19F-D25D-4B91-94A5-71A9B7686BBE}" dt="2022-10-25T16:48:27.666" v="6"/>
          <ac:picMkLst>
            <pc:docMk/>
            <pc:sldMk cId="2609625167" sldId="258"/>
            <ac:picMk id="4" creationId="{A79D8448-8D6F-E508-F92C-BB6F385C662F}"/>
          </ac:picMkLst>
        </pc:picChg>
        <pc:picChg chg="add del mod">
          <ac:chgData name="Guest User" userId="" providerId="Windows Live" clId="Web-{E767A19F-D25D-4B91-94A5-71A9B7686BBE}" dt="2022-10-25T17:07:41.144" v="52"/>
          <ac:picMkLst>
            <pc:docMk/>
            <pc:sldMk cId="2609625167" sldId="258"/>
            <ac:picMk id="5" creationId="{02A153FB-DED7-CA31-B0A4-E3D669DDC19C}"/>
          </ac:picMkLst>
        </pc:picChg>
        <pc:picChg chg="add mod">
          <ac:chgData name="Guest User" userId="" providerId="Windows Live" clId="Web-{E767A19F-D25D-4B91-94A5-71A9B7686BBE}" dt="2022-10-25T17:07:18.315" v="51" actId="1076"/>
          <ac:picMkLst>
            <pc:docMk/>
            <pc:sldMk cId="2609625167" sldId="258"/>
            <ac:picMk id="6" creationId="{A939A6DE-A350-AF5D-EFC4-B6E0F7C00B4F}"/>
          </ac:picMkLst>
        </pc:picChg>
      </pc:sldChg>
      <pc:sldChg chg="addSp delSp modSp mod setBg">
        <pc:chgData name="Guest User" userId="" providerId="Windows Live" clId="Web-{E767A19F-D25D-4B91-94A5-71A9B7686BBE}" dt="2022-10-25T18:15:42.876" v="176"/>
        <pc:sldMkLst>
          <pc:docMk/>
          <pc:sldMk cId="3857190265" sldId="260"/>
        </pc:sldMkLst>
        <pc:spChg chg="mod ord">
          <ac:chgData name="Guest User" userId="" providerId="Windows Live" clId="Web-{E767A19F-D25D-4B91-94A5-71A9B7686BBE}" dt="2022-10-25T18:15:42.876" v="176"/>
          <ac:spMkLst>
            <pc:docMk/>
            <pc:sldMk cId="3857190265" sldId="260"/>
            <ac:spMk id="2" creationId="{574F0F0A-9615-7105-2093-85C7DE0E5BDC}"/>
          </ac:spMkLst>
        </pc:spChg>
        <pc:spChg chg="mod">
          <ac:chgData name="Guest User" userId="" providerId="Windows Live" clId="Web-{E767A19F-D25D-4B91-94A5-71A9B7686BBE}" dt="2022-10-25T18:15:42.876" v="176"/>
          <ac:spMkLst>
            <pc:docMk/>
            <pc:sldMk cId="3857190265" sldId="260"/>
            <ac:spMk id="3" creationId="{EA38FBB3-9533-96B5-7F5E-21991533F089}"/>
          </ac:spMkLst>
        </pc:spChg>
        <pc:spChg chg="add del">
          <ac:chgData name="Guest User" userId="" providerId="Windows Live" clId="Web-{E767A19F-D25D-4B91-94A5-71A9B7686BBE}" dt="2022-10-25T18:15:42.876" v="176"/>
          <ac:spMkLst>
            <pc:docMk/>
            <pc:sldMk cId="3857190265" sldId="260"/>
            <ac:spMk id="9" creationId="{987A0FBA-CC04-4256-A8EB-BB3C543E989C}"/>
          </ac:spMkLst>
        </pc:spChg>
        <pc:spChg chg="add del">
          <ac:chgData name="Guest User" userId="" providerId="Windows Live" clId="Web-{E767A19F-D25D-4B91-94A5-71A9B7686BBE}" dt="2022-10-25T18:15:42.876" v="176"/>
          <ac:spMkLst>
            <pc:docMk/>
            <pc:sldMk cId="3857190265" sldId="260"/>
            <ac:spMk id="11" creationId="{3D065C6D-EB42-400B-99C4-D0ACE936F6C3}"/>
          </ac:spMkLst>
        </pc:spChg>
        <pc:spChg chg="add del">
          <ac:chgData name="Guest User" userId="" providerId="Windows Live" clId="Web-{E767A19F-D25D-4B91-94A5-71A9B7686BBE}" dt="2022-10-25T18:15:42.876" v="176"/>
          <ac:spMkLst>
            <pc:docMk/>
            <pc:sldMk cId="3857190265" sldId="260"/>
            <ac:spMk id="13" creationId="{3362A0EA-3E81-4464-94B8-70BE5870EDC0}"/>
          </ac:spMkLst>
        </pc:spChg>
        <pc:picChg chg="add mod">
          <ac:chgData name="Guest User" userId="" providerId="Windows Live" clId="Web-{E767A19F-D25D-4B91-94A5-71A9B7686BBE}" dt="2022-10-25T18:15:42.876" v="176"/>
          <ac:picMkLst>
            <pc:docMk/>
            <pc:sldMk cId="3857190265" sldId="260"/>
            <ac:picMk id="4" creationId="{93F9C896-795E-C901-8206-243DF4C66210}"/>
          </ac:picMkLst>
        </pc:picChg>
      </pc:sldChg>
      <pc:sldChg chg="addSp modSp new">
        <pc:chgData name="Guest User" userId="" providerId="Windows Live" clId="Web-{E767A19F-D25D-4B91-94A5-71A9B7686BBE}" dt="2022-10-25T17:26:11.212" v="86" actId="14100"/>
        <pc:sldMkLst>
          <pc:docMk/>
          <pc:sldMk cId="3817235810" sldId="261"/>
        </pc:sldMkLst>
        <pc:picChg chg="add mod">
          <ac:chgData name="Guest User" userId="" providerId="Windows Live" clId="Web-{E767A19F-D25D-4B91-94A5-71A9B7686BBE}" dt="2022-10-25T17:26:11.212" v="86" actId="14100"/>
          <ac:picMkLst>
            <pc:docMk/>
            <pc:sldMk cId="3817235810" sldId="261"/>
            <ac:picMk id="2" creationId="{26543D58-FE8E-F99D-C9A2-38F865EEAE48}"/>
          </ac:picMkLst>
        </pc:picChg>
      </pc:sldChg>
      <pc:sldChg chg="addSp delSp modSp mod setBg">
        <pc:chgData name="Guest User" userId="" providerId="Windows Live" clId="Web-{E767A19F-D25D-4B91-94A5-71A9B7686BBE}" dt="2022-10-25T18:17:06.144" v="191" actId="1076"/>
        <pc:sldMkLst>
          <pc:docMk/>
          <pc:sldMk cId="1655174481" sldId="262"/>
        </pc:sldMkLst>
        <pc:spChg chg="mod ord">
          <ac:chgData name="Guest User" userId="" providerId="Windows Live" clId="Web-{E767A19F-D25D-4B91-94A5-71A9B7686BBE}" dt="2022-10-25T18:15:47.267" v="179"/>
          <ac:spMkLst>
            <pc:docMk/>
            <pc:sldMk cId="1655174481" sldId="262"/>
            <ac:spMk id="2" creationId="{B753849F-F093-D758-95CF-CE8EB802DE6A}"/>
          </ac:spMkLst>
        </pc:spChg>
        <pc:spChg chg="mod">
          <ac:chgData name="Guest User" userId="" providerId="Windows Live" clId="Web-{E767A19F-D25D-4B91-94A5-71A9B7686BBE}" dt="2022-10-25T18:15:47.267" v="179"/>
          <ac:spMkLst>
            <pc:docMk/>
            <pc:sldMk cId="1655174481" sldId="262"/>
            <ac:spMk id="3" creationId="{92CC802A-59F1-A2E2-30EA-C2B6B176A5D4}"/>
          </ac:spMkLst>
        </pc:spChg>
        <pc:spChg chg="add del">
          <ac:chgData name="Guest User" userId="" providerId="Windows Live" clId="Web-{E767A19F-D25D-4B91-94A5-71A9B7686BBE}" dt="2022-10-25T18:15:47.267" v="179"/>
          <ac:spMkLst>
            <pc:docMk/>
            <pc:sldMk cId="1655174481" sldId="262"/>
            <ac:spMk id="10" creationId="{987A0FBA-CC04-4256-A8EB-BB3C543E989C}"/>
          </ac:spMkLst>
        </pc:spChg>
        <pc:spChg chg="add del">
          <ac:chgData name="Guest User" userId="" providerId="Windows Live" clId="Web-{E767A19F-D25D-4B91-94A5-71A9B7686BBE}" dt="2022-10-25T18:15:47.267" v="179"/>
          <ac:spMkLst>
            <pc:docMk/>
            <pc:sldMk cId="1655174481" sldId="262"/>
            <ac:spMk id="12" creationId="{3D065C6D-EB42-400B-99C4-D0ACE936F6C3}"/>
          </ac:spMkLst>
        </pc:spChg>
        <pc:spChg chg="add del">
          <ac:chgData name="Guest User" userId="" providerId="Windows Live" clId="Web-{E767A19F-D25D-4B91-94A5-71A9B7686BBE}" dt="2022-10-25T18:15:47.267" v="179"/>
          <ac:spMkLst>
            <pc:docMk/>
            <pc:sldMk cId="1655174481" sldId="262"/>
            <ac:spMk id="14" creationId="{3362A0EA-3E81-4464-94B8-70BE5870EDC0}"/>
          </ac:spMkLst>
        </pc:spChg>
        <pc:picChg chg="add del mod">
          <ac:chgData name="Guest User" userId="" providerId="Windows Live" clId="Web-{E767A19F-D25D-4B91-94A5-71A9B7686BBE}" dt="2022-10-25T17:33:48.700" v="94"/>
          <ac:picMkLst>
            <pc:docMk/>
            <pc:sldMk cId="1655174481" sldId="262"/>
            <ac:picMk id="4" creationId="{E919FF4F-40AE-F989-2FC8-38A0C8EC28FE}"/>
          </ac:picMkLst>
        </pc:picChg>
        <pc:picChg chg="add mod">
          <ac:chgData name="Guest User" userId="" providerId="Windows Live" clId="Web-{E767A19F-D25D-4B91-94A5-71A9B7686BBE}" dt="2022-10-25T18:15:47.267" v="179"/>
          <ac:picMkLst>
            <pc:docMk/>
            <pc:sldMk cId="1655174481" sldId="262"/>
            <ac:picMk id="5" creationId="{070ED2B5-DE0C-C258-6492-D98EA17D2CC9}"/>
          </ac:picMkLst>
        </pc:picChg>
        <pc:picChg chg="add del mod">
          <ac:chgData name="Guest User" userId="" providerId="Windows Live" clId="Web-{E767A19F-D25D-4B91-94A5-71A9B7686BBE}" dt="2022-10-25T18:15:46.142" v="178"/>
          <ac:picMkLst>
            <pc:docMk/>
            <pc:sldMk cId="1655174481" sldId="262"/>
            <ac:picMk id="6" creationId="{FBAB8EAC-45B3-EBC0-1602-B1350474CDA8}"/>
          </ac:picMkLst>
        </pc:picChg>
        <pc:picChg chg="add del mod">
          <ac:chgData name="Guest User" userId="" providerId="Windows Live" clId="Web-{E767A19F-D25D-4B91-94A5-71A9B7686BBE}" dt="2022-10-25T18:15:44.126" v="177"/>
          <ac:picMkLst>
            <pc:docMk/>
            <pc:sldMk cId="1655174481" sldId="262"/>
            <ac:picMk id="7" creationId="{68302FB4-BDEB-3427-FC59-92C87456F78E}"/>
          </ac:picMkLst>
        </pc:picChg>
        <pc:picChg chg="add del mod">
          <ac:chgData name="Guest User" userId="" providerId="Windows Live" clId="Web-{E767A19F-D25D-4B91-94A5-71A9B7686BBE}" dt="2022-10-25T18:16:15.393" v="186" actId="1076"/>
          <ac:picMkLst>
            <pc:docMk/>
            <pc:sldMk cId="1655174481" sldId="262"/>
            <ac:picMk id="8" creationId="{65D6B3EF-742F-5112-BCF6-DE541D670848}"/>
          </ac:picMkLst>
        </pc:picChg>
        <pc:picChg chg="add mod">
          <ac:chgData name="Guest User" userId="" providerId="Windows Live" clId="Web-{E767A19F-D25D-4B91-94A5-71A9B7686BBE}" dt="2022-10-25T18:17:06.144" v="191" actId="1076"/>
          <ac:picMkLst>
            <pc:docMk/>
            <pc:sldMk cId="1655174481" sldId="262"/>
            <ac:picMk id="9" creationId="{B4AB658C-D6AC-3AFB-B603-CEBB4312C665}"/>
          </ac:picMkLst>
        </pc:picChg>
      </pc:sldChg>
      <pc:sldChg chg="addSp modSp new">
        <pc:chgData name="Guest User" userId="" providerId="Windows Live" clId="Web-{E767A19F-D25D-4B91-94A5-71A9B7686BBE}" dt="2022-10-25T17:55:43.629" v="146" actId="14100"/>
        <pc:sldMkLst>
          <pc:docMk/>
          <pc:sldMk cId="1363348163" sldId="263"/>
        </pc:sldMkLst>
        <pc:picChg chg="add mod">
          <ac:chgData name="Guest User" userId="" providerId="Windows Live" clId="Web-{E767A19F-D25D-4B91-94A5-71A9B7686BBE}" dt="2022-10-25T17:55:43.629" v="146" actId="14100"/>
          <ac:picMkLst>
            <pc:docMk/>
            <pc:sldMk cId="1363348163" sldId="263"/>
            <ac:picMk id="2" creationId="{E324BD67-DB78-7F8A-9E9A-252BFA098B91}"/>
          </ac:picMkLst>
        </pc:picChg>
      </pc:sldChg>
      <pc:sldChg chg="addSp modSp new">
        <pc:chgData name="Guest User" userId="" providerId="Windows Live" clId="Web-{E767A19F-D25D-4B91-94A5-71A9B7686BBE}" dt="2022-10-25T18:01:00.451" v="154" actId="1076"/>
        <pc:sldMkLst>
          <pc:docMk/>
          <pc:sldMk cId="2788086919" sldId="264"/>
        </pc:sldMkLst>
        <pc:picChg chg="add mod">
          <ac:chgData name="Guest User" userId="" providerId="Windows Live" clId="Web-{E767A19F-D25D-4B91-94A5-71A9B7686BBE}" dt="2022-10-25T18:01:00.451" v="154" actId="1076"/>
          <ac:picMkLst>
            <pc:docMk/>
            <pc:sldMk cId="2788086919" sldId="264"/>
            <ac:picMk id="2" creationId="{DBC55F7E-EC0E-FC5D-17DC-E300B2F7241B}"/>
          </ac:picMkLst>
        </pc:picChg>
      </pc:sldChg>
      <pc:sldChg chg="addSp modSp mod setBg">
        <pc:chgData name="Guest User" userId="" providerId="Windows Live" clId="Web-{E767A19F-D25D-4B91-94A5-71A9B7686BBE}" dt="2022-10-25T18:12:45.678" v="163"/>
        <pc:sldMkLst>
          <pc:docMk/>
          <pc:sldMk cId="1745634217" sldId="265"/>
        </pc:sldMkLst>
        <pc:spChg chg="mod ord">
          <ac:chgData name="Guest User" userId="" providerId="Windows Live" clId="Web-{E767A19F-D25D-4B91-94A5-71A9B7686BBE}" dt="2022-10-25T18:12:45.678" v="163"/>
          <ac:spMkLst>
            <pc:docMk/>
            <pc:sldMk cId="1745634217" sldId="265"/>
            <ac:spMk id="2" creationId="{A67B1C4A-B81C-451A-B533-242D5B7D9E3E}"/>
          </ac:spMkLst>
        </pc:spChg>
        <pc:spChg chg="mod">
          <ac:chgData name="Guest User" userId="" providerId="Windows Live" clId="Web-{E767A19F-D25D-4B91-94A5-71A9B7686BBE}" dt="2022-10-25T18:12:45.678" v="163"/>
          <ac:spMkLst>
            <pc:docMk/>
            <pc:sldMk cId="1745634217" sldId="265"/>
            <ac:spMk id="3" creationId="{DA56CC45-85DC-C41E-B9C3-83C34B1337E4}"/>
          </ac:spMkLst>
        </pc:spChg>
        <pc:spChg chg="add">
          <ac:chgData name="Guest User" userId="" providerId="Windows Live" clId="Web-{E767A19F-D25D-4B91-94A5-71A9B7686BBE}" dt="2022-10-25T18:12:45.678" v="163"/>
          <ac:spMkLst>
            <pc:docMk/>
            <pc:sldMk cId="1745634217" sldId="265"/>
            <ac:spMk id="9" creationId="{987A0FBA-CC04-4256-A8EB-BB3C543E989C}"/>
          </ac:spMkLst>
        </pc:spChg>
        <pc:spChg chg="add">
          <ac:chgData name="Guest User" userId="" providerId="Windows Live" clId="Web-{E767A19F-D25D-4B91-94A5-71A9B7686BBE}" dt="2022-10-25T18:12:45.678" v="163"/>
          <ac:spMkLst>
            <pc:docMk/>
            <pc:sldMk cId="1745634217" sldId="265"/>
            <ac:spMk id="11" creationId="{3D065C6D-EB42-400B-99C4-D0ACE936F6C3}"/>
          </ac:spMkLst>
        </pc:spChg>
        <pc:spChg chg="add">
          <ac:chgData name="Guest User" userId="" providerId="Windows Live" clId="Web-{E767A19F-D25D-4B91-94A5-71A9B7686BBE}" dt="2022-10-25T18:12:45.678" v="163"/>
          <ac:spMkLst>
            <pc:docMk/>
            <pc:sldMk cId="1745634217" sldId="265"/>
            <ac:spMk id="13" creationId="{3362A0EA-3E81-4464-94B8-70BE5870EDC0}"/>
          </ac:spMkLst>
        </pc:spChg>
        <pc:picChg chg="add mod">
          <ac:chgData name="Guest User" userId="" providerId="Windows Live" clId="Web-{E767A19F-D25D-4B91-94A5-71A9B7686BBE}" dt="2022-10-25T18:12:45.678" v="163"/>
          <ac:picMkLst>
            <pc:docMk/>
            <pc:sldMk cId="1745634217" sldId="265"/>
            <ac:picMk id="4" creationId="{3DD6F22B-12ED-CEE3-411B-1DFF05DD6D0E}"/>
          </ac:picMkLst>
        </pc:picChg>
      </pc:sldChg>
    </pc:docChg>
  </pc:docChgLst>
  <pc:docChgLst>
    <pc:chgData name="Ayush Sriram" userId="4e3dd1552459616e" providerId="Windows Live" clId="Web-{073B3611-ED49-4E23-AB36-A4D5A45EBFD9}"/>
    <pc:docChg chg="addSld modSld addMainMaster delMainMaster">
      <pc:chgData name="Ayush Sriram" userId="4e3dd1552459616e" providerId="Windows Live" clId="Web-{073B3611-ED49-4E23-AB36-A4D5A45EBFD9}" dt="2022-10-25T13:00:40.938" v="352" actId="20577"/>
      <pc:docMkLst>
        <pc:docMk/>
      </pc:docMkLst>
      <pc:sldChg chg="addSp modSp mod setBg modClrScheme chgLayout">
        <pc:chgData name="Ayush Sriram" userId="4e3dd1552459616e" providerId="Windows Live" clId="Web-{073B3611-ED49-4E23-AB36-A4D5A45EBFD9}" dt="2022-10-25T12:37:53.774" v="22"/>
        <pc:sldMkLst>
          <pc:docMk/>
          <pc:sldMk cId="109857222" sldId="256"/>
        </pc:sldMkLst>
        <pc:spChg chg="mod ord">
          <ac:chgData name="Ayush Sriram" userId="4e3dd1552459616e" providerId="Windows Live" clId="Web-{073B3611-ED49-4E23-AB36-A4D5A45EBFD9}" dt="2022-10-25T12:37:53.774" v="2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yush Sriram" userId="4e3dd1552459616e" providerId="Windows Live" clId="Web-{073B3611-ED49-4E23-AB36-A4D5A45EBFD9}" dt="2022-10-25T12:37:53.774" v="2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yush Sriram" userId="4e3dd1552459616e" providerId="Windows Live" clId="Web-{073B3611-ED49-4E23-AB36-A4D5A45EBFD9}" dt="2022-10-25T12:37:53.774" v="22"/>
          <ac:spMkLst>
            <pc:docMk/>
            <pc:sldMk cId="109857222" sldId="256"/>
            <ac:spMk id="8" creationId="{7A18C9FB-EC4C-4DAE-8F7D-C6E5AF607958}"/>
          </ac:spMkLst>
        </pc:spChg>
        <pc:spChg chg="add">
          <ac:chgData name="Ayush Sriram" userId="4e3dd1552459616e" providerId="Windows Live" clId="Web-{073B3611-ED49-4E23-AB36-A4D5A45EBFD9}" dt="2022-10-25T12:37:53.774" v="22"/>
          <ac:spMkLst>
            <pc:docMk/>
            <pc:sldMk cId="109857222" sldId="256"/>
            <ac:spMk id="10" creationId="{3B2B1500-BB55-471C-8A9E-67288297ECE1}"/>
          </ac:spMkLst>
        </pc:spChg>
        <pc:spChg chg="add">
          <ac:chgData name="Ayush Sriram" userId="4e3dd1552459616e" providerId="Windows Live" clId="Web-{073B3611-ED49-4E23-AB36-A4D5A45EBFD9}" dt="2022-10-25T12:37:53.774" v="22"/>
          <ac:spMkLst>
            <pc:docMk/>
            <pc:sldMk cId="109857222" sldId="256"/>
            <ac:spMk id="12" creationId="{3045E22C-A99D-41BB-AF14-EF1B1E745A70}"/>
          </ac:spMkLst>
        </pc:spChg>
      </pc:sldChg>
      <pc:sldChg chg="addSp delSp modSp new">
        <pc:chgData name="Ayush Sriram" userId="4e3dd1552459616e" providerId="Windows Live" clId="Web-{073B3611-ED49-4E23-AB36-A4D5A45EBFD9}" dt="2022-10-25T13:00:40.938" v="352" actId="20577"/>
        <pc:sldMkLst>
          <pc:docMk/>
          <pc:sldMk cId="2609625167" sldId="258"/>
        </pc:sldMkLst>
        <pc:spChg chg="mod">
          <ac:chgData name="Ayush Sriram" userId="4e3dd1552459616e" providerId="Windows Live" clId="Web-{073B3611-ED49-4E23-AB36-A4D5A45EBFD9}" dt="2022-10-25T12:46:49.992" v="36" actId="20577"/>
          <ac:spMkLst>
            <pc:docMk/>
            <pc:sldMk cId="2609625167" sldId="258"/>
            <ac:spMk id="2" creationId="{F5EFE94B-A69D-1019-3917-F49A87DCC588}"/>
          </ac:spMkLst>
        </pc:spChg>
        <pc:spChg chg="mod">
          <ac:chgData name="Ayush Sriram" userId="4e3dd1552459616e" providerId="Windows Live" clId="Web-{073B3611-ED49-4E23-AB36-A4D5A45EBFD9}" dt="2022-10-25T13:00:40.938" v="352" actId="20577"/>
          <ac:spMkLst>
            <pc:docMk/>
            <pc:sldMk cId="2609625167" sldId="258"/>
            <ac:spMk id="3" creationId="{39EFDA96-9B79-DEDF-33EF-8AAD3D1AED32}"/>
          </ac:spMkLst>
        </pc:spChg>
        <pc:picChg chg="add del mod">
          <ac:chgData name="Ayush Sriram" userId="4e3dd1552459616e" providerId="Windows Live" clId="Web-{073B3611-ED49-4E23-AB36-A4D5A45EBFD9}" dt="2022-10-25T12:59:49.030" v="305"/>
          <ac:picMkLst>
            <pc:docMk/>
            <pc:sldMk cId="2609625167" sldId="258"/>
            <ac:picMk id="4" creationId="{8EEC88E1-61AA-CB4E-A105-66D41D2DA138}"/>
          </ac:picMkLst>
        </pc:picChg>
      </pc:sldChg>
      <pc:sldMasterChg chg="del delSldLayout">
        <pc:chgData name="Ayush Sriram" userId="4e3dd1552459616e" providerId="Windows Live" clId="Web-{073B3611-ED49-4E23-AB36-A4D5A45EBFD9}" dt="2022-10-25T12:37:06.773" v="0"/>
        <pc:sldMasterMkLst>
          <pc:docMk/>
          <pc:sldMasterMk cId="2460954070" sldId="2147483660"/>
        </pc:sldMasterMkLst>
        <pc:sldLayoutChg chg="del">
          <pc:chgData name="Ayush Sriram" userId="4e3dd1552459616e" providerId="Windows Live" clId="Web-{073B3611-ED49-4E23-AB36-A4D5A45EBFD9}" dt="2022-10-25T12:37:06.77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yush Sriram" userId="4e3dd1552459616e" providerId="Windows Live" clId="Web-{073B3611-ED49-4E23-AB36-A4D5A45EBFD9}" dt="2022-10-25T12:37:06.77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yush Sriram" userId="4e3dd1552459616e" providerId="Windows Live" clId="Web-{073B3611-ED49-4E23-AB36-A4D5A45EBFD9}" dt="2022-10-25T12:37:06.77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yush Sriram" userId="4e3dd1552459616e" providerId="Windows Live" clId="Web-{073B3611-ED49-4E23-AB36-A4D5A45EBFD9}" dt="2022-10-25T12:37:06.77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yush Sriram" userId="4e3dd1552459616e" providerId="Windows Live" clId="Web-{073B3611-ED49-4E23-AB36-A4D5A45EBFD9}" dt="2022-10-25T12:37:06.77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yush Sriram" userId="4e3dd1552459616e" providerId="Windows Live" clId="Web-{073B3611-ED49-4E23-AB36-A4D5A45EBFD9}" dt="2022-10-25T12:37:06.77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yush Sriram" userId="4e3dd1552459616e" providerId="Windows Live" clId="Web-{073B3611-ED49-4E23-AB36-A4D5A45EBFD9}" dt="2022-10-25T12:37:06.77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yush Sriram" userId="4e3dd1552459616e" providerId="Windows Live" clId="Web-{073B3611-ED49-4E23-AB36-A4D5A45EBFD9}" dt="2022-10-25T12:37:06.77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yush Sriram" userId="4e3dd1552459616e" providerId="Windows Live" clId="Web-{073B3611-ED49-4E23-AB36-A4D5A45EBFD9}" dt="2022-10-25T12:37:06.77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yush Sriram" userId="4e3dd1552459616e" providerId="Windows Live" clId="Web-{073B3611-ED49-4E23-AB36-A4D5A45EBFD9}" dt="2022-10-25T12:37:06.77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yush Sriram" userId="4e3dd1552459616e" providerId="Windows Live" clId="Web-{073B3611-ED49-4E23-AB36-A4D5A45EBFD9}" dt="2022-10-25T12:37:06.77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yush Sriram" userId="4e3dd1552459616e" providerId="Windows Live" clId="Web-{073B3611-ED49-4E23-AB36-A4D5A45EBFD9}" dt="2022-10-25T12:37:10.445" v="1"/>
        <pc:sldMasterMkLst>
          <pc:docMk/>
          <pc:sldMasterMk cId="568132160" sldId="2147483672"/>
        </pc:sldMasterMkLst>
        <pc:sldLayoutChg chg="add del mod replId">
          <pc:chgData name="Ayush Sriram" userId="4e3dd1552459616e" providerId="Windows Live" clId="Web-{073B3611-ED49-4E23-AB36-A4D5A45EBFD9}" dt="2022-10-25T12:37:10.445" v="1"/>
          <pc:sldLayoutMkLst>
            <pc:docMk/>
            <pc:sldMasterMk cId="568132160" sldId="2147483672"/>
            <pc:sldLayoutMk cId="3391965930" sldId="2147483673"/>
          </pc:sldLayoutMkLst>
        </pc:sldLayoutChg>
        <pc:sldLayoutChg chg="add del mod replId">
          <pc:chgData name="Ayush Sriram" userId="4e3dd1552459616e" providerId="Windows Live" clId="Web-{073B3611-ED49-4E23-AB36-A4D5A45EBFD9}" dt="2022-10-25T12:37:10.445" v="1"/>
          <pc:sldLayoutMkLst>
            <pc:docMk/>
            <pc:sldMasterMk cId="568132160" sldId="2147483672"/>
            <pc:sldLayoutMk cId="1019802775" sldId="2147483674"/>
          </pc:sldLayoutMkLst>
        </pc:sldLayoutChg>
        <pc:sldLayoutChg chg="add del mod replId">
          <pc:chgData name="Ayush Sriram" userId="4e3dd1552459616e" providerId="Windows Live" clId="Web-{073B3611-ED49-4E23-AB36-A4D5A45EBFD9}" dt="2022-10-25T12:37:10.445" v="1"/>
          <pc:sldLayoutMkLst>
            <pc:docMk/>
            <pc:sldMasterMk cId="568132160" sldId="2147483672"/>
            <pc:sldLayoutMk cId="4270772110" sldId="2147483675"/>
          </pc:sldLayoutMkLst>
        </pc:sldLayoutChg>
        <pc:sldLayoutChg chg="add del mod replId">
          <pc:chgData name="Ayush Sriram" userId="4e3dd1552459616e" providerId="Windows Live" clId="Web-{073B3611-ED49-4E23-AB36-A4D5A45EBFD9}" dt="2022-10-25T12:37:10.445" v="1"/>
          <pc:sldLayoutMkLst>
            <pc:docMk/>
            <pc:sldMasterMk cId="568132160" sldId="2147483672"/>
            <pc:sldLayoutMk cId="2058881120" sldId="2147483676"/>
          </pc:sldLayoutMkLst>
        </pc:sldLayoutChg>
        <pc:sldLayoutChg chg="add del mod replId">
          <pc:chgData name="Ayush Sriram" userId="4e3dd1552459616e" providerId="Windows Live" clId="Web-{073B3611-ED49-4E23-AB36-A4D5A45EBFD9}" dt="2022-10-25T12:37:10.445" v="1"/>
          <pc:sldLayoutMkLst>
            <pc:docMk/>
            <pc:sldMasterMk cId="568132160" sldId="2147483672"/>
            <pc:sldLayoutMk cId="1007018851" sldId="2147483677"/>
          </pc:sldLayoutMkLst>
        </pc:sldLayoutChg>
        <pc:sldLayoutChg chg="add del mod replId">
          <pc:chgData name="Ayush Sriram" userId="4e3dd1552459616e" providerId="Windows Live" clId="Web-{073B3611-ED49-4E23-AB36-A4D5A45EBFD9}" dt="2022-10-25T12:37:10.445" v="1"/>
          <pc:sldLayoutMkLst>
            <pc:docMk/>
            <pc:sldMasterMk cId="568132160" sldId="2147483672"/>
            <pc:sldLayoutMk cId="4125206044" sldId="2147483678"/>
          </pc:sldLayoutMkLst>
        </pc:sldLayoutChg>
        <pc:sldLayoutChg chg="add del mod replId">
          <pc:chgData name="Ayush Sriram" userId="4e3dd1552459616e" providerId="Windows Live" clId="Web-{073B3611-ED49-4E23-AB36-A4D5A45EBFD9}" dt="2022-10-25T12:37:10.445" v="1"/>
          <pc:sldLayoutMkLst>
            <pc:docMk/>
            <pc:sldMasterMk cId="568132160" sldId="2147483672"/>
            <pc:sldLayoutMk cId="1399908927" sldId="2147483679"/>
          </pc:sldLayoutMkLst>
        </pc:sldLayoutChg>
        <pc:sldLayoutChg chg="add del mod replId">
          <pc:chgData name="Ayush Sriram" userId="4e3dd1552459616e" providerId="Windows Live" clId="Web-{073B3611-ED49-4E23-AB36-A4D5A45EBFD9}" dt="2022-10-25T12:37:10.445" v="1"/>
          <pc:sldLayoutMkLst>
            <pc:docMk/>
            <pc:sldMasterMk cId="568132160" sldId="2147483672"/>
            <pc:sldLayoutMk cId="2762688694" sldId="2147483680"/>
          </pc:sldLayoutMkLst>
        </pc:sldLayoutChg>
        <pc:sldLayoutChg chg="add del mod replId">
          <pc:chgData name="Ayush Sriram" userId="4e3dd1552459616e" providerId="Windows Live" clId="Web-{073B3611-ED49-4E23-AB36-A4D5A45EBFD9}" dt="2022-10-25T12:37:10.445" v="1"/>
          <pc:sldLayoutMkLst>
            <pc:docMk/>
            <pc:sldMasterMk cId="568132160" sldId="2147483672"/>
            <pc:sldLayoutMk cId="3536057592" sldId="2147483681"/>
          </pc:sldLayoutMkLst>
        </pc:sldLayoutChg>
        <pc:sldLayoutChg chg="add del mod replId">
          <pc:chgData name="Ayush Sriram" userId="4e3dd1552459616e" providerId="Windows Live" clId="Web-{073B3611-ED49-4E23-AB36-A4D5A45EBFD9}" dt="2022-10-25T12:37:10.445" v="1"/>
          <pc:sldLayoutMkLst>
            <pc:docMk/>
            <pc:sldMasterMk cId="568132160" sldId="2147483672"/>
            <pc:sldLayoutMk cId="4205463373" sldId="2147483682"/>
          </pc:sldLayoutMkLst>
        </pc:sldLayoutChg>
        <pc:sldLayoutChg chg="add del mod replId">
          <pc:chgData name="Ayush Sriram" userId="4e3dd1552459616e" providerId="Windows Live" clId="Web-{073B3611-ED49-4E23-AB36-A4D5A45EBFD9}" dt="2022-10-25T12:37:10.445" v="1"/>
          <pc:sldLayoutMkLst>
            <pc:docMk/>
            <pc:sldMasterMk cId="568132160" sldId="2147483672"/>
            <pc:sldLayoutMk cId="1658051270" sldId="2147483683"/>
          </pc:sldLayoutMkLst>
        </pc:sldLayoutChg>
        <pc:sldLayoutChg chg="add del mod replId">
          <pc:chgData name="Ayush Sriram" userId="4e3dd1552459616e" providerId="Windows Live" clId="Web-{073B3611-ED49-4E23-AB36-A4D5A45EBFD9}" dt="2022-10-25T12:37:10.445" v="1"/>
          <pc:sldLayoutMkLst>
            <pc:docMk/>
            <pc:sldMasterMk cId="568132160" sldId="2147483672"/>
            <pc:sldLayoutMk cId="3828312973" sldId="2147483684"/>
          </pc:sldLayoutMkLst>
        </pc:sldLayoutChg>
        <pc:sldLayoutChg chg="add del mod replId">
          <pc:chgData name="Ayush Sriram" userId="4e3dd1552459616e" providerId="Windows Live" clId="Web-{073B3611-ED49-4E23-AB36-A4D5A45EBFD9}" dt="2022-10-25T12:37:10.445" v="1"/>
          <pc:sldLayoutMkLst>
            <pc:docMk/>
            <pc:sldMasterMk cId="568132160" sldId="2147483672"/>
            <pc:sldLayoutMk cId="2349994013" sldId="2147483685"/>
          </pc:sldLayoutMkLst>
        </pc:sldLayoutChg>
        <pc:sldLayoutChg chg="add del mod replId">
          <pc:chgData name="Ayush Sriram" userId="4e3dd1552459616e" providerId="Windows Live" clId="Web-{073B3611-ED49-4E23-AB36-A4D5A45EBFD9}" dt="2022-10-25T12:37:10.445" v="1"/>
          <pc:sldLayoutMkLst>
            <pc:docMk/>
            <pc:sldMasterMk cId="568132160" sldId="2147483672"/>
            <pc:sldLayoutMk cId="2569404212" sldId="2147483686"/>
          </pc:sldLayoutMkLst>
        </pc:sldLayoutChg>
        <pc:sldLayoutChg chg="add del mod replId">
          <pc:chgData name="Ayush Sriram" userId="4e3dd1552459616e" providerId="Windows Live" clId="Web-{073B3611-ED49-4E23-AB36-A4D5A45EBFD9}" dt="2022-10-25T12:37:10.445" v="1"/>
          <pc:sldLayoutMkLst>
            <pc:docMk/>
            <pc:sldMasterMk cId="568132160" sldId="2147483672"/>
            <pc:sldLayoutMk cId="2090303502" sldId="2147483687"/>
          </pc:sldLayoutMkLst>
        </pc:sldLayoutChg>
        <pc:sldLayoutChg chg="add del mod replId">
          <pc:chgData name="Ayush Sriram" userId="4e3dd1552459616e" providerId="Windows Live" clId="Web-{073B3611-ED49-4E23-AB36-A4D5A45EBFD9}" dt="2022-10-25T12:37:10.445" v="1"/>
          <pc:sldLayoutMkLst>
            <pc:docMk/>
            <pc:sldMasterMk cId="568132160" sldId="2147483672"/>
            <pc:sldLayoutMk cId="1316013132" sldId="2147483688"/>
          </pc:sldLayoutMkLst>
        </pc:sldLayoutChg>
        <pc:sldLayoutChg chg="add del mod replId">
          <pc:chgData name="Ayush Sriram" userId="4e3dd1552459616e" providerId="Windows Live" clId="Web-{073B3611-ED49-4E23-AB36-A4D5A45EBFD9}" dt="2022-10-25T12:37:10.445" v="1"/>
          <pc:sldLayoutMkLst>
            <pc:docMk/>
            <pc:sldMasterMk cId="568132160" sldId="2147483672"/>
            <pc:sldLayoutMk cId="2613561744" sldId="2147483689"/>
          </pc:sldLayoutMkLst>
        </pc:sldLayoutChg>
      </pc:sldMasterChg>
      <pc:sldMasterChg chg="add del addSldLayout delSldLayout modSldLayout">
        <pc:chgData name="Ayush Sriram" userId="4e3dd1552459616e" providerId="Windows Live" clId="Web-{073B3611-ED49-4E23-AB36-A4D5A45EBFD9}" dt="2022-10-25T12:37:53.774" v="22"/>
        <pc:sldMasterMkLst>
          <pc:docMk/>
          <pc:sldMasterMk cId="1399052527" sldId="2147483690"/>
        </pc:sldMasterMkLst>
        <pc:sldLayoutChg chg="add del mod replId">
          <pc:chgData name="Ayush Sriram" userId="4e3dd1552459616e" providerId="Windows Live" clId="Web-{073B3611-ED49-4E23-AB36-A4D5A45EBFD9}" dt="2022-10-25T12:37:53.774" v="22"/>
          <pc:sldLayoutMkLst>
            <pc:docMk/>
            <pc:sldMasterMk cId="1399052527" sldId="2147483690"/>
            <pc:sldLayoutMk cId="1662306259" sldId="2147483691"/>
          </pc:sldLayoutMkLst>
        </pc:sldLayoutChg>
        <pc:sldLayoutChg chg="add del mod replId">
          <pc:chgData name="Ayush Sriram" userId="4e3dd1552459616e" providerId="Windows Live" clId="Web-{073B3611-ED49-4E23-AB36-A4D5A45EBFD9}" dt="2022-10-25T12:37:53.774" v="22"/>
          <pc:sldLayoutMkLst>
            <pc:docMk/>
            <pc:sldMasterMk cId="1399052527" sldId="2147483690"/>
            <pc:sldLayoutMk cId="4056907376" sldId="2147483692"/>
          </pc:sldLayoutMkLst>
        </pc:sldLayoutChg>
        <pc:sldLayoutChg chg="add del mod replId">
          <pc:chgData name="Ayush Sriram" userId="4e3dd1552459616e" providerId="Windows Live" clId="Web-{073B3611-ED49-4E23-AB36-A4D5A45EBFD9}" dt="2022-10-25T12:37:53.774" v="22"/>
          <pc:sldLayoutMkLst>
            <pc:docMk/>
            <pc:sldMasterMk cId="1399052527" sldId="2147483690"/>
            <pc:sldLayoutMk cId="4122540401" sldId="2147483693"/>
          </pc:sldLayoutMkLst>
        </pc:sldLayoutChg>
        <pc:sldLayoutChg chg="add del mod replId">
          <pc:chgData name="Ayush Sriram" userId="4e3dd1552459616e" providerId="Windows Live" clId="Web-{073B3611-ED49-4E23-AB36-A4D5A45EBFD9}" dt="2022-10-25T12:37:53.774" v="22"/>
          <pc:sldLayoutMkLst>
            <pc:docMk/>
            <pc:sldMasterMk cId="1399052527" sldId="2147483690"/>
            <pc:sldLayoutMk cId="3518925532" sldId="2147483694"/>
          </pc:sldLayoutMkLst>
        </pc:sldLayoutChg>
        <pc:sldLayoutChg chg="add del mod replId">
          <pc:chgData name="Ayush Sriram" userId="4e3dd1552459616e" providerId="Windows Live" clId="Web-{073B3611-ED49-4E23-AB36-A4D5A45EBFD9}" dt="2022-10-25T12:37:53.774" v="22"/>
          <pc:sldLayoutMkLst>
            <pc:docMk/>
            <pc:sldMasterMk cId="1399052527" sldId="2147483690"/>
            <pc:sldLayoutMk cId="1024771511" sldId="2147483695"/>
          </pc:sldLayoutMkLst>
        </pc:sldLayoutChg>
        <pc:sldLayoutChg chg="add del mod replId">
          <pc:chgData name="Ayush Sriram" userId="4e3dd1552459616e" providerId="Windows Live" clId="Web-{073B3611-ED49-4E23-AB36-A4D5A45EBFD9}" dt="2022-10-25T12:37:53.774" v="22"/>
          <pc:sldLayoutMkLst>
            <pc:docMk/>
            <pc:sldMasterMk cId="1399052527" sldId="2147483690"/>
            <pc:sldLayoutMk cId="579314127" sldId="2147483696"/>
          </pc:sldLayoutMkLst>
        </pc:sldLayoutChg>
        <pc:sldLayoutChg chg="add del mod replId">
          <pc:chgData name="Ayush Sriram" userId="4e3dd1552459616e" providerId="Windows Live" clId="Web-{073B3611-ED49-4E23-AB36-A4D5A45EBFD9}" dt="2022-10-25T12:37:53.774" v="22"/>
          <pc:sldLayoutMkLst>
            <pc:docMk/>
            <pc:sldMasterMk cId="1399052527" sldId="2147483690"/>
            <pc:sldLayoutMk cId="3885035327" sldId="2147483697"/>
          </pc:sldLayoutMkLst>
        </pc:sldLayoutChg>
        <pc:sldLayoutChg chg="add del mod replId">
          <pc:chgData name="Ayush Sriram" userId="4e3dd1552459616e" providerId="Windows Live" clId="Web-{073B3611-ED49-4E23-AB36-A4D5A45EBFD9}" dt="2022-10-25T12:37:53.774" v="22"/>
          <pc:sldLayoutMkLst>
            <pc:docMk/>
            <pc:sldMasterMk cId="1399052527" sldId="2147483690"/>
            <pc:sldLayoutMk cId="3571171925" sldId="2147483698"/>
          </pc:sldLayoutMkLst>
        </pc:sldLayoutChg>
        <pc:sldLayoutChg chg="add del mod replId">
          <pc:chgData name="Ayush Sriram" userId="4e3dd1552459616e" providerId="Windows Live" clId="Web-{073B3611-ED49-4E23-AB36-A4D5A45EBFD9}" dt="2022-10-25T12:37:53.774" v="22"/>
          <pc:sldLayoutMkLst>
            <pc:docMk/>
            <pc:sldMasterMk cId="1399052527" sldId="2147483690"/>
            <pc:sldLayoutMk cId="1278605834" sldId="2147483699"/>
          </pc:sldLayoutMkLst>
        </pc:sldLayoutChg>
        <pc:sldLayoutChg chg="add del mod replId">
          <pc:chgData name="Ayush Sriram" userId="4e3dd1552459616e" providerId="Windows Live" clId="Web-{073B3611-ED49-4E23-AB36-A4D5A45EBFD9}" dt="2022-10-25T12:37:53.774" v="22"/>
          <pc:sldLayoutMkLst>
            <pc:docMk/>
            <pc:sldMasterMk cId="1399052527" sldId="2147483690"/>
            <pc:sldLayoutMk cId="4056211339" sldId="2147483700"/>
          </pc:sldLayoutMkLst>
        </pc:sldLayoutChg>
        <pc:sldLayoutChg chg="add del mod replId">
          <pc:chgData name="Ayush Sriram" userId="4e3dd1552459616e" providerId="Windows Live" clId="Web-{073B3611-ED49-4E23-AB36-A4D5A45EBFD9}" dt="2022-10-25T12:37:53.774" v="22"/>
          <pc:sldLayoutMkLst>
            <pc:docMk/>
            <pc:sldMasterMk cId="1399052527" sldId="2147483690"/>
            <pc:sldLayoutMk cId="3433094653" sldId="2147483701"/>
          </pc:sldLayoutMkLst>
        </pc:sldLayoutChg>
        <pc:sldLayoutChg chg="add del mod replId">
          <pc:chgData name="Ayush Sriram" userId="4e3dd1552459616e" providerId="Windows Live" clId="Web-{073B3611-ED49-4E23-AB36-A4D5A45EBFD9}" dt="2022-10-25T12:37:53.774" v="22"/>
          <pc:sldLayoutMkLst>
            <pc:docMk/>
            <pc:sldMasterMk cId="1399052527" sldId="2147483690"/>
            <pc:sldLayoutMk cId="1336757349" sldId="2147483702"/>
          </pc:sldLayoutMkLst>
        </pc:sldLayoutChg>
        <pc:sldLayoutChg chg="add del mod replId">
          <pc:chgData name="Ayush Sriram" userId="4e3dd1552459616e" providerId="Windows Live" clId="Web-{073B3611-ED49-4E23-AB36-A4D5A45EBFD9}" dt="2022-10-25T12:37:53.774" v="22"/>
          <pc:sldLayoutMkLst>
            <pc:docMk/>
            <pc:sldMasterMk cId="1399052527" sldId="2147483690"/>
            <pc:sldLayoutMk cId="3285241128" sldId="2147483703"/>
          </pc:sldLayoutMkLst>
        </pc:sldLayoutChg>
        <pc:sldLayoutChg chg="add del mod replId">
          <pc:chgData name="Ayush Sriram" userId="4e3dd1552459616e" providerId="Windows Live" clId="Web-{073B3611-ED49-4E23-AB36-A4D5A45EBFD9}" dt="2022-10-25T12:37:53.774" v="22"/>
          <pc:sldLayoutMkLst>
            <pc:docMk/>
            <pc:sldMasterMk cId="1399052527" sldId="2147483690"/>
            <pc:sldLayoutMk cId="3139624153" sldId="2147483704"/>
          </pc:sldLayoutMkLst>
        </pc:sldLayoutChg>
        <pc:sldLayoutChg chg="add del mod replId">
          <pc:chgData name="Ayush Sriram" userId="4e3dd1552459616e" providerId="Windows Live" clId="Web-{073B3611-ED49-4E23-AB36-A4D5A45EBFD9}" dt="2022-10-25T12:37:53.774" v="22"/>
          <pc:sldLayoutMkLst>
            <pc:docMk/>
            <pc:sldMasterMk cId="1399052527" sldId="2147483690"/>
            <pc:sldLayoutMk cId="3568563160" sldId="2147483705"/>
          </pc:sldLayoutMkLst>
        </pc:sldLayoutChg>
        <pc:sldLayoutChg chg="add del mod replId">
          <pc:chgData name="Ayush Sriram" userId="4e3dd1552459616e" providerId="Windows Live" clId="Web-{073B3611-ED49-4E23-AB36-A4D5A45EBFD9}" dt="2022-10-25T12:37:53.774" v="22"/>
          <pc:sldLayoutMkLst>
            <pc:docMk/>
            <pc:sldMasterMk cId="1399052527" sldId="2147483690"/>
            <pc:sldLayoutMk cId="4143798025" sldId="2147483706"/>
          </pc:sldLayoutMkLst>
        </pc:sldLayoutChg>
        <pc:sldLayoutChg chg="add del mod replId">
          <pc:chgData name="Ayush Sriram" userId="4e3dd1552459616e" providerId="Windows Live" clId="Web-{073B3611-ED49-4E23-AB36-A4D5A45EBFD9}" dt="2022-10-25T12:37:53.774" v="22"/>
          <pc:sldLayoutMkLst>
            <pc:docMk/>
            <pc:sldMasterMk cId="1399052527" sldId="2147483690"/>
            <pc:sldLayoutMk cId="2766663321" sldId="2147483707"/>
          </pc:sldLayoutMkLst>
        </pc:sldLayoutChg>
      </pc:sldMasterChg>
      <pc:sldMasterChg chg="add addSldLayout">
        <pc:chgData name="Ayush Sriram" userId="4e3dd1552459616e" providerId="Windows Live" clId="Web-{073B3611-ED49-4E23-AB36-A4D5A45EBFD9}" dt="2022-10-25T12:37:53.774" v="22"/>
        <pc:sldMasterMkLst>
          <pc:docMk/>
          <pc:sldMasterMk cId="3816015516" sldId="2147483793"/>
        </pc:sldMasterMkLst>
        <pc:sldLayoutChg chg="add">
          <pc:chgData name="Ayush Sriram" userId="4e3dd1552459616e" providerId="Windows Live" clId="Web-{073B3611-ED49-4E23-AB36-A4D5A45EBFD9}" dt="2022-10-25T12:37:53.774" v="22"/>
          <pc:sldLayoutMkLst>
            <pc:docMk/>
            <pc:sldMasterMk cId="3816015516" sldId="2147483793"/>
            <pc:sldLayoutMk cId="3050516905" sldId="2147483782"/>
          </pc:sldLayoutMkLst>
        </pc:sldLayoutChg>
        <pc:sldLayoutChg chg="add">
          <pc:chgData name="Ayush Sriram" userId="4e3dd1552459616e" providerId="Windows Live" clId="Web-{073B3611-ED49-4E23-AB36-A4D5A45EBFD9}" dt="2022-10-25T12:37:53.774" v="22"/>
          <pc:sldLayoutMkLst>
            <pc:docMk/>
            <pc:sldMasterMk cId="3816015516" sldId="2147483793"/>
            <pc:sldLayoutMk cId="1690432869" sldId="2147483783"/>
          </pc:sldLayoutMkLst>
        </pc:sldLayoutChg>
        <pc:sldLayoutChg chg="add">
          <pc:chgData name="Ayush Sriram" userId="4e3dd1552459616e" providerId="Windows Live" clId="Web-{073B3611-ED49-4E23-AB36-A4D5A45EBFD9}" dt="2022-10-25T12:37:53.774" v="22"/>
          <pc:sldLayoutMkLst>
            <pc:docMk/>
            <pc:sldMasterMk cId="3816015516" sldId="2147483793"/>
            <pc:sldLayoutMk cId="3931626418" sldId="2147483784"/>
          </pc:sldLayoutMkLst>
        </pc:sldLayoutChg>
        <pc:sldLayoutChg chg="add">
          <pc:chgData name="Ayush Sriram" userId="4e3dd1552459616e" providerId="Windows Live" clId="Web-{073B3611-ED49-4E23-AB36-A4D5A45EBFD9}" dt="2022-10-25T12:37:53.774" v="22"/>
          <pc:sldLayoutMkLst>
            <pc:docMk/>
            <pc:sldMasterMk cId="3816015516" sldId="2147483793"/>
            <pc:sldLayoutMk cId="2939613199" sldId="2147483785"/>
          </pc:sldLayoutMkLst>
        </pc:sldLayoutChg>
        <pc:sldLayoutChg chg="add">
          <pc:chgData name="Ayush Sriram" userId="4e3dd1552459616e" providerId="Windows Live" clId="Web-{073B3611-ED49-4E23-AB36-A4D5A45EBFD9}" dt="2022-10-25T12:37:53.774" v="22"/>
          <pc:sldLayoutMkLst>
            <pc:docMk/>
            <pc:sldMasterMk cId="3816015516" sldId="2147483793"/>
            <pc:sldLayoutMk cId="4188553431" sldId="2147483786"/>
          </pc:sldLayoutMkLst>
        </pc:sldLayoutChg>
        <pc:sldLayoutChg chg="add">
          <pc:chgData name="Ayush Sriram" userId="4e3dd1552459616e" providerId="Windows Live" clId="Web-{073B3611-ED49-4E23-AB36-A4D5A45EBFD9}" dt="2022-10-25T12:37:53.774" v="22"/>
          <pc:sldLayoutMkLst>
            <pc:docMk/>
            <pc:sldMasterMk cId="3816015516" sldId="2147483793"/>
            <pc:sldLayoutMk cId="1397140576" sldId="2147483787"/>
          </pc:sldLayoutMkLst>
        </pc:sldLayoutChg>
        <pc:sldLayoutChg chg="add">
          <pc:chgData name="Ayush Sriram" userId="4e3dd1552459616e" providerId="Windows Live" clId="Web-{073B3611-ED49-4E23-AB36-A4D5A45EBFD9}" dt="2022-10-25T12:37:53.774" v="22"/>
          <pc:sldLayoutMkLst>
            <pc:docMk/>
            <pc:sldMasterMk cId="3816015516" sldId="2147483793"/>
            <pc:sldLayoutMk cId="347370210" sldId="2147483788"/>
          </pc:sldLayoutMkLst>
        </pc:sldLayoutChg>
        <pc:sldLayoutChg chg="add">
          <pc:chgData name="Ayush Sriram" userId="4e3dd1552459616e" providerId="Windows Live" clId="Web-{073B3611-ED49-4E23-AB36-A4D5A45EBFD9}" dt="2022-10-25T12:37:53.774" v="22"/>
          <pc:sldLayoutMkLst>
            <pc:docMk/>
            <pc:sldMasterMk cId="3816015516" sldId="2147483793"/>
            <pc:sldLayoutMk cId="1558724450" sldId="2147483789"/>
          </pc:sldLayoutMkLst>
        </pc:sldLayoutChg>
        <pc:sldLayoutChg chg="add">
          <pc:chgData name="Ayush Sriram" userId="4e3dd1552459616e" providerId="Windows Live" clId="Web-{073B3611-ED49-4E23-AB36-A4D5A45EBFD9}" dt="2022-10-25T12:37:53.774" v="22"/>
          <pc:sldLayoutMkLst>
            <pc:docMk/>
            <pc:sldMasterMk cId="3816015516" sldId="2147483793"/>
            <pc:sldLayoutMk cId="3455441431" sldId="2147483790"/>
          </pc:sldLayoutMkLst>
        </pc:sldLayoutChg>
        <pc:sldLayoutChg chg="add">
          <pc:chgData name="Ayush Sriram" userId="4e3dd1552459616e" providerId="Windows Live" clId="Web-{073B3611-ED49-4E23-AB36-A4D5A45EBFD9}" dt="2022-10-25T12:37:53.774" v="22"/>
          <pc:sldLayoutMkLst>
            <pc:docMk/>
            <pc:sldMasterMk cId="3816015516" sldId="2147483793"/>
            <pc:sldLayoutMk cId="1849262125" sldId="2147483791"/>
          </pc:sldLayoutMkLst>
        </pc:sldLayoutChg>
        <pc:sldLayoutChg chg="add">
          <pc:chgData name="Ayush Sriram" userId="4e3dd1552459616e" providerId="Windows Live" clId="Web-{073B3611-ED49-4E23-AB36-A4D5A45EBFD9}" dt="2022-10-25T12:37:53.774" v="22"/>
          <pc:sldLayoutMkLst>
            <pc:docMk/>
            <pc:sldMasterMk cId="3816015516" sldId="2147483793"/>
            <pc:sldLayoutMk cId="503822019" sldId="2147483792"/>
          </pc:sldLayoutMkLst>
        </pc:sldLayoutChg>
      </pc:sldMasterChg>
    </pc:docChg>
  </pc:docChgLst>
  <pc:docChgLst>
    <pc:chgData name="Ayush Sriram" userId="4e3dd1552459616e" providerId="Windows Live" clId="Web-{3238A610-D01E-490D-8D9A-B4C196891BE0}"/>
    <pc:docChg chg="addSld delSld modSld">
      <pc:chgData name="Ayush Sriram" userId="4e3dd1552459616e" providerId="Windows Live" clId="Web-{3238A610-D01E-490D-8D9A-B4C196891BE0}" dt="2022-10-25T18:11:39.728" v="943" actId="20577"/>
      <pc:docMkLst>
        <pc:docMk/>
      </pc:docMkLst>
      <pc:sldChg chg="addSp delSp modSp mod setBg">
        <pc:chgData name="Ayush Sriram" userId="4e3dd1552459616e" providerId="Windows Live" clId="Web-{3238A610-D01E-490D-8D9A-B4C196891BE0}" dt="2022-10-25T16:59:10.860" v="193"/>
        <pc:sldMkLst>
          <pc:docMk/>
          <pc:sldMk cId="3573841412" sldId="257"/>
        </pc:sldMkLst>
        <pc:spChg chg="mod ord">
          <ac:chgData name="Ayush Sriram" userId="4e3dd1552459616e" providerId="Windows Live" clId="Web-{3238A610-D01E-490D-8D9A-B4C196891BE0}" dt="2022-10-25T16:59:10.860" v="193"/>
          <ac:spMkLst>
            <pc:docMk/>
            <pc:sldMk cId="3573841412" sldId="257"/>
            <ac:spMk id="2" creationId="{6184DDBF-FB1B-13BE-598D-80E2D841D792}"/>
          </ac:spMkLst>
        </pc:spChg>
        <pc:spChg chg="mod ord">
          <ac:chgData name="Ayush Sriram" userId="4e3dd1552459616e" providerId="Windows Live" clId="Web-{3238A610-D01E-490D-8D9A-B4C196891BE0}" dt="2022-10-25T16:59:10.860" v="193"/>
          <ac:spMkLst>
            <pc:docMk/>
            <pc:sldMk cId="3573841412" sldId="257"/>
            <ac:spMk id="3" creationId="{ABA9051C-73F3-5752-105F-9F38963C43B7}"/>
          </ac:spMkLst>
        </pc:spChg>
        <pc:spChg chg="add del">
          <ac:chgData name="Ayush Sriram" userId="4e3dd1552459616e" providerId="Windows Live" clId="Web-{3238A610-D01E-490D-8D9A-B4C196891BE0}" dt="2022-10-25T16:58:53.907" v="190"/>
          <ac:spMkLst>
            <pc:docMk/>
            <pc:sldMk cId="3573841412" sldId="257"/>
            <ac:spMk id="9" creationId="{987A0FBA-CC04-4256-A8EB-BB3C543E989C}"/>
          </ac:spMkLst>
        </pc:spChg>
        <pc:spChg chg="add del">
          <ac:chgData name="Ayush Sriram" userId="4e3dd1552459616e" providerId="Windows Live" clId="Web-{3238A610-D01E-490D-8D9A-B4C196891BE0}" dt="2022-10-25T16:58:53.907" v="190"/>
          <ac:spMkLst>
            <pc:docMk/>
            <pc:sldMk cId="3573841412" sldId="257"/>
            <ac:spMk id="11" creationId="{3362A0EA-3E81-4464-94B8-70BE5870EDC0}"/>
          </ac:spMkLst>
        </pc:spChg>
        <pc:spChg chg="add del">
          <ac:chgData name="Ayush Sriram" userId="4e3dd1552459616e" providerId="Windows Live" clId="Web-{3238A610-D01E-490D-8D9A-B4C196891BE0}" dt="2022-10-25T16:59:10.844" v="192"/>
          <ac:spMkLst>
            <pc:docMk/>
            <pc:sldMk cId="3573841412" sldId="257"/>
            <ac:spMk id="13" creationId="{987A0FBA-CC04-4256-A8EB-BB3C543E989C}"/>
          </ac:spMkLst>
        </pc:spChg>
        <pc:spChg chg="add del">
          <ac:chgData name="Ayush Sriram" userId="4e3dd1552459616e" providerId="Windows Live" clId="Web-{3238A610-D01E-490D-8D9A-B4C196891BE0}" dt="2022-10-25T16:59:10.844" v="192"/>
          <ac:spMkLst>
            <pc:docMk/>
            <pc:sldMk cId="3573841412" sldId="257"/>
            <ac:spMk id="15" creationId="{3362A0EA-3E81-4464-94B8-70BE5870EDC0}"/>
          </ac:spMkLst>
        </pc:spChg>
        <pc:spChg chg="add">
          <ac:chgData name="Ayush Sriram" userId="4e3dd1552459616e" providerId="Windows Live" clId="Web-{3238A610-D01E-490D-8D9A-B4C196891BE0}" dt="2022-10-25T16:59:10.860" v="193"/>
          <ac:spMkLst>
            <pc:docMk/>
            <pc:sldMk cId="3573841412" sldId="257"/>
            <ac:spMk id="17" creationId="{987A0FBA-CC04-4256-A8EB-BB3C543E989C}"/>
          </ac:spMkLst>
        </pc:spChg>
        <pc:spChg chg="add">
          <ac:chgData name="Ayush Sriram" userId="4e3dd1552459616e" providerId="Windows Live" clId="Web-{3238A610-D01E-490D-8D9A-B4C196891BE0}" dt="2022-10-25T16:59:10.860" v="193"/>
          <ac:spMkLst>
            <pc:docMk/>
            <pc:sldMk cId="3573841412" sldId="257"/>
            <ac:spMk id="18" creationId="{3D065C6D-EB42-400B-99C4-D0ACE936F6C3}"/>
          </ac:spMkLst>
        </pc:spChg>
        <pc:spChg chg="add">
          <ac:chgData name="Ayush Sriram" userId="4e3dd1552459616e" providerId="Windows Live" clId="Web-{3238A610-D01E-490D-8D9A-B4C196891BE0}" dt="2022-10-25T16:59:10.860" v="193"/>
          <ac:spMkLst>
            <pc:docMk/>
            <pc:sldMk cId="3573841412" sldId="257"/>
            <ac:spMk id="19" creationId="{3362A0EA-3E81-4464-94B8-70BE5870EDC0}"/>
          </ac:spMkLst>
        </pc:spChg>
        <pc:picChg chg="mod">
          <ac:chgData name="Ayush Sriram" userId="4e3dd1552459616e" providerId="Windows Live" clId="Web-{3238A610-D01E-490D-8D9A-B4C196891BE0}" dt="2022-10-25T16:59:10.860" v="193"/>
          <ac:picMkLst>
            <pc:docMk/>
            <pc:sldMk cId="3573841412" sldId="257"/>
            <ac:picMk id="4" creationId="{4F3B7B1B-B08E-7722-A198-D1EAACAD170E}"/>
          </ac:picMkLst>
        </pc:picChg>
      </pc:sldChg>
      <pc:sldChg chg="modSp new">
        <pc:chgData name="Ayush Sriram" userId="4e3dd1552459616e" providerId="Windows Live" clId="Web-{3238A610-D01E-490D-8D9A-B4C196891BE0}" dt="2022-10-25T17:13:00.184" v="413" actId="20577"/>
        <pc:sldMkLst>
          <pc:docMk/>
          <pc:sldMk cId="3857190265" sldId="260"/>
        </pc:sldMkLst>
        <pc:spChg chg="mod">
          <ac:chgData name="Ayush Sriram" userId="4e3dd1552459616e" providerId="Windows Live" clId="Web-{3238A610-D01E-490D-8D9A-B4C196891BE0}" dt="2022-10-25T17:06:05.635" v="209" actId="20577"/>
          <ac:spMkLst>
            <pc:docMk/>
            <pc:sldMk cId="3857190265" sldId="260"/>
            <ac:spMk id="2" creationId="{574F0F0A-9615-7105-2093-85C7DE0E5BDC}"/>
          </ac:spMkLst>
        </pc:spChg>
        <pc:spChg chg="mod">
          <ac:chgData name="Ayush Sriram" userId="4e3dd1552459616e" providerId="Windows Live" clId="Web-{3238A610-D01E-490D-8D9A-B4C196891BE0}" dt="2022-10-25T17:13:00.184" v="413" actId="20577"/>
          <ac:spMkLst>
            <pc:docMk/>
            <pc:sldMk cId="3857190265" sldId="260"/>
            <ac:spMk id="3" creationId="{EA38FBB3-9533-96B5-7F5E-21991533F089}"/>
          </ac:spMkLst>
        </pc:spChg>
      </pc:sldChg>
      <pc:sldChg chg="modSp new del">
        <pc:chgData name="Ayush Sriram" userId="4e3dd1552459616e" providerId="Windows Live" clId="Web-{3238A610-D01E-490D-8D9A-B4C196891BE0}" dt="2022-10-25T17:18:16.223" v="433"/>
        <pc:sldMkLst>
          <pc:docMk/>
          <pc:sldMk cId="3324437468" sldId="261"/>
        </pc:sldMkLst>
        <pc:spChg chg="mod">
          <ac:chgData name="Ayush Sriram" userId="4e3dd1552459616e" providerId="Windows Live" clId="Web-{3238A610-D01E-490D-8D9A-B4C196891BE0}" dt="2022-10-25T17:13:14.669" v="423" actId="20577"/>
          <ac:spMkLst>
            <pc:docMk/>
            <pc:sldMk cId="3324437468" sldId="261"/>
            <ac:spMk id="2" creationId="{C7FBC811-4128-B931-49E0-8F5979C12D5E}"/>
          </ac:spMkLst>
        </pc:spChg>
        <pc:spChg chg="mod">
          <ac:chgData name="Ayush Sriram" userId="4e3dd1552459616e" providerId="Windows Live" clId="Web-{3238A610-D01E-490D-8D9A-B4C196891BE0}" dt="2022-10-25T17:18:11.769" v="432" actId="20577"/>
          <ac:spMkLst>
            <pc:docMk/>
            <pc:sldMk cId="3324437468" sldId="261"/>
            <ac:spMk id="3" creationId="{04D977C6-541C-9D96-5A76-CE82B8FC8EB8}"/>
          </ac:spMkLst>
        </pc:spChg>
      </pc:sldChg>
      <pc:sldChg chg="modSp new">
        <pc:chgData name="Ayush Sriram" userId="4e3dd1552459616e" providerId="Windows Live" clId="Web-{3238A610-D01E-490D-8D9A-B4C196891BE0}" dt="2022-10-25T17:43:03.557" v="734" actId="20577"/>
        <pc:sldMkLst>
          <pc:docMk/>
          <pc:sldMk cId="1655174481" sldId="262"/>
        </pc:sldMkLst>
        <pc:spChg chg="mod">
          <ac:chgData name="Ayush Sriram" userId="4e3dd1552459616e" providerId="Windows Live" clId="Web-{3238A610-D01E-490D-8D9A-B4C196891BE0}" dt="2022-10-25T17:24:33.264" v="442" actId="20577"/>
          <ac:spMkLst>
            <pc:docMk/>
            <pc:sldMk cId="1655174481" sldId="262"/>
            <ac:spMk id="2" creationId="{B753849F-F093-D758-95CF-CE8EB802DE6A}"/>
          </ac:spMkLst>
        </pc:spChg>
        <pc:spChg chg="mod">
          <ac:chgData name="Ayush Sriram" userId="4e3dd1552459616e" providerId="Windows Live" clId="Web-{3238A610-D01E-490D-8D9A-B4C196891BE0}" dt="2022-10-25T17:43:03.557" v="734" actId="20577"/>
          <ac:spMkLst>
            <pc:docMk/>
            <pc:sldMk cId="1655174481" sldId="262"/>
            <ac:spMk id="3" creationId="{92CC802A-59F1-A2E2-30EA-C2B6B176A5D4}"/>
          </ac:spMkLst>
        </pc:spChg>
      </pc:sldChg>
      <pc:sldChg chg="modSp new">
        <pc:chgData name="Ayush Sriram" userId="4e3dd1552459616e" providerId="Windows Live" clId="Web-{3238A610-D01E-490D-8D9A-B4C196891BE0}" dt="2022-10-25T18:11:39.728" v="943" actId="20577"/>
        <pc:sldMkLst>
          <pc:docMk/>
          <pc:sldMk cId="1745634217" sldId="265"/>
        </pc:sldMkLst>
        <pc:spChg chg="mod">
          <ac:chgData name="Ayush Sriram" userId="4e3dd1552459616e" providerId="Windows Live" clId="Web-{3238A610-D01E-490D-8D9A-B4C196891BE0}" dt="2022-10-25T18:05:39.264" v="745" actId="20577"/>
          <ac:spMkLst>
            <pc:docMk/>
            <pc:sldMk cId="1745634217" sldId="265"/>
            <ac:spMk id="2" creationId="{A67B1C4A-B81C-451A-B533-242D5B7D9E3E}"/>
          </ac:spMkLst>
        </pc:spChg>
        <pc:spChg chg="mod">
          <ac:chgData name="Ayush Sriram" userId="4e3dd1552459616e" providerId="Windows Live" clId="Web-{3238A610-D01E-490D-8D9A-B4C196891BE0}" dt="2022-10-25T18:11:39.728" v="943" actId="20577"/>
          <ac:spMkLst>
            <pc:docMk/>
            <pc:sldMk cId="1745634217" sldId="265"/>
            <ac:spMk id="3" creationId="{DA56CC45-85DC-C41E-B9C3-83C34B1337E4}"/>
          </ac:spMkLst>
        </pc:spChg>
      </pc:sldChg>
    </pc:docChg>
  </pc:docChgLst>
  <pc:docChgLst>
    <pc:chgData name="Guest User" providerId="Windows Live" clId="Web-{C9E95C49-0EC5-4256-8BBF-C2B2C555633F}"/>
    <pc:docChg chg="addSld delSld modSld">
      <pc:chgData name="Guest User" userId="" providerId="Windows Live" clId="Web-{C9E95C49-0EC5-4256-8BBF-C2B2C555633F}" dt="2022-10-25T13:02:28.037" v="494" actId="14100"/>
      <pc:docMkLst>
        <pc:docMk/>
      </pc:docMkLst>
      <pc:sldChg chg="modSp">
        <pc:chgData name="Guest User" userId="" providerId="Windows Live" clId="Web-{C9E95C49-0EC5-4256-8BBF-C2B2C555633F}" dt="2022-10-25T12:41:35.230" v="65" actId="1076"/>
        <pc:sldMkLst>
          <pc:docMk/>
          <pc:sldMk cId="109857222" sldId="256"/>
        </pc:sldMkLst>
        <pc:spChg chg="mod">
          <ac:chgData name="Guest User" userId="" providerId="Windows Live" clId="Web-{C9E95C49-0EC5-4256-8BBF-C2B2C555633F}" dt="2022-10-25T12:41:28.136" v="64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" providerId="Windows Live" clId="Web-{C9E95C49-0EC5-4256-8BBF-C2B2C555633F}" dt="2022-10-25T12:41:35.230" v="65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">
        <pc:chgData name="Guest User" userId="" providerId="Windows Live" clId="Web-{C9E95C49-0EC5-4256-8BBF-C2B2C555633F}" dt="2022-10-25T13:02:25.162" v="492"/>
        <pc:sldMkLst>
          <pc:docMk/>
          <pc:sldMk cId="3573841412" sldId="257"/>
        </pc:sldMkLst>
        <pc:spChg chg="mod ord">
          <ac:chgData name="Guest User" userId="" providerId="Windows Live" clId="Web-{C9E95C49-0EC5-4256-8BBF-C2B2C555633F}" dt="2022-10-25T13:02:25.162" v="492"/>
          <ac:spMkLst>
            <pc:docMk/>
            <pc:sldMk cId="3573841412" sldId="257"/>
            <ac:spMk id="2" creationId="{6184DDBF-FB1B-13BE-598D-80E2D841D792}"/>
          </ac:spMkLst>
        </pc:spChg>
        <pc:spChg chg="mod">
          <ac:chgData name="Guest User" userId="" providerId="Windows Live" clId="Web-{C9E95C49-0EC5-4256-8BBF-C2B2C555633F}" dt="2022-10-25T13:02:25.162" v="492"/>
          <ac:spMkLst>
            <pc:docMk/>
            <pc:sldMk cId="3573841412" sldId="257"/>
            <ac:spMk id="3" creationId="{ABA9051C-73F3-5752-105F-9F38963C43B7}"/>
          </ac:spMkLst>
        </pc:spChg>
        <pc:spChg chg="add del">
          <ac:chgData name="Guest User" userId="" providerId="Windows Live" clId="Web-{C9E95C49-0EC5-4256-8BBF-C2B2C555633F}" dt="2022-10-25T13:02:25.162" v="492"/>
          <ac:spMkLst>
            <pc:docMk/>
            <pc:sldMk cId="3573841412" sldId="257"/>
            <ac:spMk id="5" creationId="{987A0FBA-CC04-4256-A8EB-BB3C543E989C}"/>
          </ac:spMkLst>
        </pc:spChg>
        <pc:spChg chg="add del">
          <ac:chgData name="Guest User" userId="" providerId="Windows Live" clId="Web-{C9E95C49-0EC5-4256-8BBF-C2B2C555633F}" dt="2022-10-25T13:02:25.162" v="492"/>
          <ac:spMkLst>
            <pc:docMk/>
            <pc:sldMk cId="3573841412" sldId="257"/>
            <ac:spMk id="6" creationId="{605804E6-08AA-49E9-AD30-149FDD3DD4F5}"/>
          </ac:spMkLst>
        </pc:spChg>
        <pc:spChg chg="add del">
          <ac:chgData name="Guest User" userId="" providerId="Windows Live" clId="Web-{C9E95C49-0EC5-4256-8BBF-C2B2C555633F}" dt="2022-10-25T13:02:25.162" v="492"/>
          <ac:spMkLst>
            <pc:docMk/>
            <pc:sldMk cId="3573841412" sldId="257"/>
            <ac:spMk id="7" creationId="{424ECFA8-BE37-446C-B1BD-88D2981B6F47}"/>
          </ac:spMkLst>
        </pc:spChg>
        <pc:spChg chg="add del">
          <ac:chgData name="Guest User" userId="" providerId="Windows Live" clId="Web-{C9E95C49-0EC5-4256-8BBF-C2B2C555633F}" dt="2022-10-25T13:01:44.708" v="490"/>
          <ac:spMkLst>
            <pc:docMk/>
            <pc:sldMk cId="3573841412" sldId="257"/>
            <ac:spMk id="8" creationId="{987A0FBA-CC04-4256-A8EB-BB3C543E989C}"/>
          </ac:spMkLst>
        </pc:spChg>
        <pc:spChg chg="add del">
          <ac:chgData name="Guest User" userId="" providerId="Windows Live" clId="Web-{C9E95C49-0EC5-4256-8BBF-C2B2C555633F}" dt="2022-10-25T13:01:44.708" v="490"/>
          <ac:spMkLst>
            <pc:docMk/>
            <pc:sldMk cId="3573841412" sldId="257"/>
            <ac:spMk id="10" creationId="{87733DA8-1BFC-4737-831B-54DCFE42D60A}"/>
          </ac:spMkLst>
        </pc:spChg>
        <pc:spChg chg="add del">
          <ac:chgData name="Guest User" userId="" providerId="Windows Live" clId="Web-{C9E95C49-0EC5-4256-8BBF-C2B2C555633F}" dt="2022-10-25T13:01:44.708" v="490"/>
          <ac:spMkLst>
            <pc:docMk/>
            <pc:sldMk cId="3573841412" sldId="257"/>
            <ac:spMk id="12" creationId="{01A4B593-070B-4B49-B02E-B71243FA53B5}"/>
          </ac:spMkLst>
        </pc:spChg>
        <pc:spChg chg="add del">
          <ac:chgData name="Guest User" userId="" providerId="Windows Live" clId="Web-{C9E95C49-0EC5-4256-8BBF-C2B2C555633F}" dt="2022-10-25T13:01:44.708" v="490"/>
          <ac:spMkLst>
            <pc:docMk/>
            <pc:sldMk cId="3573841412" sldId="257"/>
            <ac:spMk id="14" creationId="{63165769-7A47-4E0F-825D-AF1179DF680B}"/>
          </ac:spMkLst>
        </pc:spChg>
      </pc:sldChg>
      <pc:sldChg chg="addSp delSp modSp new">
        <pc:chgData name="Guest User" userId="" providerId="Windows Live" clId="Web-{C9E95C49-0EC5-4256-8BBF-C2B2C555633F}" dt="2022-10-25T13:02:28.037" v="494" actId="14100"/>
        <pc:sldMkLst>
          <pc:docMk/>
          <pc:sldMk cId="911935743" sldId="259"/>
        </pc:sldMkLst>
        <pc:picChg chg="add del mod">
          <ac:chgData name="Guest User" userId="" providerId="Windows Live" clId="Web-{C9E95C49-0EC5-4256-8BBF-C2B2C555633F}" dt="2022-10-25T13:02:28.037" v="494" actId="14100"/>
          <ac:picMkLst>
            <pc:docMk/>
            <pc:sldMk cId="911935743" sldId="259"/>
            <ac:picMk id="2" creationId="{CCA15709-6BA6-5445-E5A3-6D56AA48EC3E}"/>
          </ac:picMkLst>
        </pc:picChg>
      </pc:sldChg>
      <pc:sldChg chg="new del">
        <pc:chgData name="Guest User" userId="" providerId="Windows Live" clId="Web-{C9E95C49-0EC5-4256-8BBF-C2B2C555633F}" dt="2022-10-25T12:54:12.365" v="471"/>
        <pc:sldMkLst>
          <pc:docMk/>
          <pc:sldMk cId="2600727279" sldId="259"/>
        </pc:sldMkLst>
      </pc:sldChg>
      <pc:sldChg chg="new del">
        <pc:chgData name="Guest User" userId="" providerId="Windows Live" clId="Web-{C9E95C49-0EC5-4256-8BBF-C2B2C555633F}" dt="2022-10-25T12:54:08.552" v="470"/>
        <pc:sldMkLst>
          <pc:docMk/>
          <pc:sldMk cId="26461035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1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4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2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4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6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2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1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3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15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86" r:id="rId6"/>
    <p:sldLayoutId id="2147483782" r:id="rId7"/>
    <p:sldLayoutId id="2147483783" r:id="rId8"/>
    <p:sldLayoutId id="2147483784" r:id="rId9"/>
    <p:sldLayoutId id="2147483785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fLpEQ780v-s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ao09e-bUyA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O3sBIQni9Q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318" y="3489612"/>
            <a:ext cx="1073728" cy="415637"/>
          </a:xfrm>
        </p:spPr>
        <p:txBody>
          <a:bodyPr anchor="b">
            <a:normAutofit fontScale="85000" lnSpcReduction="20000"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By CXR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739" y="1628676"/>
            <a:ext cx="7187044" cy="1870365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  <a:cs typeface="Calibri Light"/>
              </a:rPr>
              <a:t>Projects on </a:t>
            </a:r>
            <a:br>
              <a:rPr lang="en-US" sz="4000">
                <a:solidFill>
                  <a:srgbClr val="FFFFFF"/>
                </a:solidFill>
                <a:cs typeface="Calibri Light"/>
              </a:rPr>
            </a:br>
            <a:r>
              <a:rPr lang="en-US" sz="4000">
                <a:solidFill>
                  <a:srgbClr val="FFFFFF"/>
                </a:solidFill>
                <a:cs typeface="Calibri Light"/>
              </a:rPr>
              <a:t>Virtual and </a:t>
            </a:r>
            <a:r>
              <a:rPr lang="en-US" sz="4000">
                <a:ea typeface="+mj-lt"/>
                <a:cs typeface="Calibri Light"/>
              </a:rPr>
              <a:t>A</a:t>
            </a:r>
            <a:r>
              <a:rPr lang="en-US" sz="4000">
                <a:ea typeface="+mj-lt"/>
                <a:cs typeface="+mj-lt"/>
              </a:rPr>
              <a:t>ugmented Reality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5" name="Picture 5" descr="A picture containing projector&#10;&#10;Description automatically generated">
            <a:extLst>
              <a:ext uri="{FF2B5EF4-FFF2-40B4-BE49-F238E27FC236}">
                <a16:creationId xmlns:a16="http://schemas.microsoft.com/office/drawing/2014/main" id="{3F1693A9-2F07-3103-CBE0-9EFB3AFE2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0" y="3431721"/>
            <a:ext cx="3192235" cy="32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DBC55F7E-EC0E-FC5D-17DC-E300B2F72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15" y="763437"/>
            <a:ext cx="5316746" cy="531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8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802A-59F1-A2E2-30EA-C2B6B176A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We have done the VR &amp; AR projects using unity and Blender.</a:t>
            </a:r>
          </a:p>
          <a:p>
            <a:r>
              <a:rPr lang="en-US" sz="2400"/>
              <a:t>Our target platforms are meta quest 2,mobilephone.</a:t>
            </a:r>
          </a:p>
          <a:p>
            <a:r>
              <a:rPr lang="en-US" sz="2400"/>
              <a:t>Mainly every project consists of scene building, scripting and animations.</a:t>
            </a:r>
          </a:p>
          <a:p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3849F-F093-D758-95CF-CE8EB802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Overview: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070ED2B5-DE0C-C258-6492-D98EA17D2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71525"/>
            <a:ext cx="5334000" cy="53340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5D6B3EF-742F-5112-BCF6-DE541D670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687" y="5631611"/>
            <a:ext cx="957534" cy="957533"/>
          </a:xfrm>
          <a:prstGeom prst="rect">
            <a:avLst/>
          </a:prstGeom>
        </p:spPr>
      </p:pic>
      <p:pic>
        <p:nvPicPr>
          <p:cNvPr id="9" name="Picture 10" descr="Icon&#10;&#10;Description automatically generated">
            <a:extLst>
              <a:ext uri="{FF2B5EF4-FFF2-40B4-BE49-F238E27FC236}">
                <a16:creationId xmlns:a16="http://schemas.microsoft.com/office/drawing/2014/main" id="{B4AB658C-D6AC-3AFB-B603-CEBB4312C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438" y="5505216"/>
            <a:ext cx="1593012" cy="121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7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051C-73F3-5752-105F-9F38963C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Project Mars is an </a:t>
            </a:r>
            <a:r>
              <a:rPr lang="en-US" sz="2400">
                <a:ea typeface="+mn-lt"/>
                <a:cs typeface="+mn-lt"/>
              </a:rPr>
              <a:t>augmented reality app in which a rover is presented in real world.</a:t>
            </a:r>
          </a:p>
          <a:p>
            <a:r>
              <a:rPr lang="en-US" sz="2400">
                <a:ea typeface="+mn-lt"/>
                <a:cs typeface="+mn-lt"/>
              </a:rPr>
              <a:t>We can see the dismantle of parts of the rover.</a:t>
            </a:r>
          </a:p>
          <a:p>
            <a:r>
              <a:rPr lang="en-US" sz="2400">
                <a:ea typeface="+mn-lt"/>
                <a:cs typeface="+mn-lt"/>
              </a:rPr>
              <a:t>We can view the name of each part of rover.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4DDBF-FB1B-13BE-598D-80E2D841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Project Rover:</a:t>
            </a:r>
          </a:p>
        </p:txBody>
      </p:sp>
      <p:pic>
        <p:nvPicPr>
          <p:cNvPr id="4" name="Picture 4" descr="A picture containing toy, handcart&#10;&#10;Description automatically generated">
            <a:extLst>
              <a:ext uri="{FF2B5EF4-FFF2-40B4-BE49-F238E27FC236}">
                <a16:creationId xmlns:a16="http://schemas.microsoft.com/office/drawing/2014/main" id="{4F3B7B1B-B08E-7722-A198-D1EAACAD1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10" y="-81633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4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Mars Rover AR Demo">
            <a:hlinkClick r:id="" action="ppaction://media"/>
            <a:extLst>
              <a:ext uri="{FF2B5EF4-FFF2-40B4-BE49-F238E27FC236}">
                <a16:creationId xmlns:a16="http://schemas.microsoft.com/office/drawing/2014/main" id="{CCA15709-6BA6-5445-E5A3-6D56AA48EC3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3175" y="-26987"/>
            <a:ext cx="12207875" cy="69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3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DA96-9B79-DEDF-33EF-8AAD3D1A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Project-M is an virtual reality application in which we can do drug testing on a rabbit eye with a device called oculus quest2.</a:t>
            </a:r>
          </a:p>
          <a:p>
            <a:r>
              <a:rPr lang="en-US" sz="2200"/>
              <a:t>The scene consists of a pharmacology lab with the required apparatus.</a:t>
            </a:r>
          </a:p>
          <a:p>
            <a:r>
              <a:rPr lang="en-US" sz="2200"/>
              <a:t>We can pick the torch, cotton and dropper and test them on rabbit eye.</a:t>
            </a:r>
          </a:p>
          <a:p>
            <a:endParaRPr lang="en-US" sz="2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FE94B-A69D-1019-3917-F49A87DC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Project-M: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939A6DE-A350-AF5D-EFC4-B6E0F7C00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079" y="1526722"/>
            <a:ext cx="5927271" cy="5859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12A006-2EB4-C399-F977-0A2D63FE9DB0}"/>
              </a:ext>
            </a:extLst>
          </p:cNvPr>
          <p:cNvSpPr txBox="1"/>
          <p:nvPr/>
        </p:nvSpPr>
        <p:spPr>
          <a:xfrm>
            <a:off x="8837839" y="2503714"/>
            <a:ext cx="26125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Comic Sans MS"/>
              </a:rPr>
              <a:t> Project - M</a:t>
            </a:r>
          </a:p>
        </p:txBody>
      </p:sp>
    </p:spTree>
    <p:extLst>
      <p:ext uri="{BB962C8B-B14F-4D97-AF65-F5344CB8AC3E}">
        <p14:creationId xmlns:p14="http://schemas.microsoft.com/office/powerpoint/2010/main" val="260962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Project - M">
            <a:hlinkClick r:id="" action="ppaction://media"/>
            <a:extLst>
              <a:ext uri="{FF2B5EF4-FFF2-40B4-BE49-F238E27FC236}">
                <a16:creationId xmlns:a16="http://schemas.microsoft.com/office/drawing/2014/main" id="{E324BD67-DB78-7F8A-9E9A-252BFA098B9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4792" y="-5870"/>
            <a:ext cx="12201584" cy="689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4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FBB3-9533-96B5-7F5E-21991533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Project Breakdown is a marker-based augmented reality application.</a:t>
            </a:r>
          </a:p>
          <a:p>
            <a:r>
              <a:rPr lang="en-US" sz="2400"/>
              <a:t>When a marker is scanned,then the game will be placed over it.</a:t>
            </a:r>
          </a:p>
          <a:p>
            <a:r>
              <a:rPr lang="en-US" sz="2400"/>
              <a:t>When all the blocks are destroyed then the game is over.</a:t>
            </a:r>
          </a:p>
          <a:p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F0F0A-9615-7105-2093-85C7DE0E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Project Breakdown: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3F9C896-795E-C901-8206-243DF4C66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71525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9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Initial Demo of Breakout AR">
            <a:hlinkClick r:id="" action="ppaction://media"/>
            <a:extLst>
              <a:ext uri="{FF2B5EF4-FFF2-40B4-BE49-F238E27FC236}">
                <a16:creationId xmlns:a16="http://schemas.microsoft.com/office/drawing/2014/main" id="{26543D58-FE8E-F99D-C9A2-38F865EEAE4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4535" y="3629"/>
            <a:ext cx="12214677" cy="687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3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CC45-85DC-C41E-B9C3-83C34B133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Project CPR is a virtual reality application in which we can see the product visualization of prototype.</a:t>
            </a:r>
          </a:p>
          <a:p>
            <a:r>
              <a:rPr lang="en-US" sz="2400"/>
              <a:t>We can see the functionality of prototype in a VR environment.</a:t>
            </a:r>
          </a:p>
          <a:p>
            <a:r>
              <a:rPr lang="en-US" sz="2400"/>
              <a:t>We can also see the scaling of the organ.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B1C4A-B81C-451A-B533-242D5B7D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Project CPR: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DD6F22B-12ED-CEE3-411B-1DFF05DD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658303"/>
            <a:ext cx="5334000" cy="35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3421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PebbleVTI</vt:lpstr>
      <vt:lpstr>Projects on  Virtual and Augmented Reality</vt:lpstr>
      <vt:lpstr>Overview:</vt:lpstr>
      <vt:lpstr>Project Rover:</vt:lpstr>
      <vt:lpstr>PowerPoint Presentation</vt:lpstr>
      <vt:lpstr>Project-M:</vt:lpstr>
      <vt:lpstr>PowerPoint Presentation</vt:lpstr>
      <vt:lpstr>Project Breakdown:</vt:lpstr>
      <vt:lpstr>PowerPoint Presentation</vt:lpstr>
      <vt:lpstr>Project CPR: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</dc:title>
  <dc:creator/>
  <cp:revision>1</cp:revision>
  <dcterms:created xsi:type="dcterms:W3CDTF">2022-10-25T12:31:51Z</dcterms:created>
  <dcterms:modified xsi:type="dcterms:W3CDTF">2022-10-25T18:17:16Z</dcterms:modified>
</cp:coreProperties>
</file>