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69196" autoAdjust="0"/>
  </p:normalViewPr>
  <p:slideViewPr>
    <p:cSldViewPr snapToGrid="0" snapToObjects="1">
      <p:cViewPr>
        <p:scale>
          <a:sx n="66" d="100"/>
          <a:sy n="66" d="100"/>
        </p:scale>
        <p:origin x="1611" y="915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6FAD3E-4497-4CFB-90B0-6F712139D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D9E9A-468D-44A4-B598-E68CE2D311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9567-FF0B-4878-B2C6-C2489DA3E73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32AEBF-5A36-4119-8A90-B767CA294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6121A1-FF0D-4346-9285-6B2EE213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636E4-BCC3-49A8-828A-25F8CF3724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00F2-E5A3-4E26-AD16-1C8DCDFAA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BDB6-71ED-47B7-AD4A-328D76453C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5685-77C4-4F5E-B1E7-EAA788410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D4C1-9294-2044-A5B2-593B278C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9F86D-E779-8C4B-98FC-5C4686047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6602-D911-3C42-B58D-15F6C934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8D19-72EF-094C-A078-980F3EE6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1C09-2F3E-EE4A-8C22-F24800D8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7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5944-AD7A-3847-9E44-27DDE921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63EAE-46F3-7D4E-ABBB-7F1C54B8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ADFF-5853-C547-8A9A-FD75F8D8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9263-9F05-3448-824F-368D966A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760A-6441-094C-A851-8E6E6BCC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14594-335A-4E48-BDBE-09A60CAE5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50DEF-9678-2041-AEBC-46F52BEB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A8B86-19DD-DB4A-B4C7-E12FD352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23B5-7B6C-1F46-8A4D-4F705534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480-6CCE-F442-BB41-5A045361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82A3-396C-B548-BF5F-D8FF0A5B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13F0-7884-984F-99A9-04D6522A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DC97-D475-2D4C-8773-778F93DD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29D2-0D99-D94D-A302-C6AD649A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D912-DED3-ED43-93EB-40E08172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0A1-5316-3941-9693-3BE77E94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913A-068B-9B48-8606-9173B1FC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40A1-2946-A448-B0B2-87611E0F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974A-C8B3-C44F-972A-E8FD2E2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EBBF-68F5-3346-B120-2F9D0FE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5176-092F-BB49-B3FF-94FFC16B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EFB-D940-EB48-83D9-F577B2DE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F5F72-B256-9348-939F-0CF65494C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7248B-0AD9-854E-9726-F34B3203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0B0F6-8B15-474F-8273-BF435159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72C7C-9EEC-7A4D-A1E7-15497F1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696-0A2B-1646-8AFB-D755B9C6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43F6-31DE-A640-8D33-64E6E45D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9AD46-E51D-B546-B0A8-7F3AF6FDF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F4D2E-FF8A-5149-B9E3-DCA9C728A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12B5A-01FF-1C44-A18A-EB50EF918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7DC35-B894-2B44-9ABC-CF0C98EE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DAF07-9E4B-884B-ADB8-9B5EF51E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B9F73-631C-EF41-B172-08A6DD21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2901-765E-C34B-82B7-F36FAF4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1B5C3-C07D-9D4C-BC1F-1FA31927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FD796-55CF-2E4B-83D8-74BB31E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05251-6045-E84A-A30B-B13725D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E646D-4BD3-4C48-80AD-D479D26B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8B041-A464-0748-AA63-84FAE26D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0506-6CEA-DF4E-8CEE-8685C6B1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590-CFAA-9E4B-8B0B-3C78CD57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CCD2-40E4-7B47-977A-72D4525D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B2B4-BBE7-F148-82C5-A9A9CEAEE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375F-DB46-8B49-A0A1-2C2387A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1B9A-DD26-FF4E-B278-34CF6CAB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7D5A-346B-C945-B5E6-812D2726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4392-61D3-8840-AC4D-B89F6214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CDB34-5950-3F48-AD6C-C93469E13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D3DA-8A81-BB4F-BF03-24C4A109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C60C-E34D-A045-9A6E-30B5C242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1B7C9-38E3-3A42-949B-C19A978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3817-C09B-BC4B-A779-066EF029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CF7D9-B88C-8D49-968D-21A4EBCD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2409-816B-CC44-A9C0-8B09476A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0D8D-8A96-BB41-86F3-7FF88A331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759F-0D94-2D45-AB0B-2306FC2780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09A5-B12D-454C-8FAB-D24D125B5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DAC9-744E-784E-814A-B37E503D6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F4E1-10EF-174A-B32D-936BBB728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adoshms/react-jvectormap" TargetMode="External"/><Relationship Id="rId4" Type="http://schemas.openxmlformats.org/officeDocument/2006/relationships/hyperlink" Target="https://github.com/mui-org/material-u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ui-org/material-ui" TargetMode="External"/><Relationship Id="rId4" Type="http://schemas.openxmlformats.org/officeDocument/2006/relationships/hyperlink" Target="https://github.com/facebook/rea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ui-org/material-u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ui-org/material-ui" TargetMode="External"/><Relationship Id="rId4" Type="http://schemas.openxmlformats.org/officeDocument/2006/relationships/hyperlink" Target="https://github.com/facebook/rea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ui-org/material-u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DF839-E021-C149-A189-8E849664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9925" y="-1775793"/>
            <a:ext cx="15659856" cy="10409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7FD2E6-D193-43C2-813B-F95411BCBDF0}"/>
              </a:ext>
            </a:extLst>
          </p:cNvPr>
          <p:cNvSpPr/>
          <p:nvPr/>
        </p:nvSpPr>
        <p:spPr>
          <a:xfrm>
            <a:off x="5307013" y="1270001"/>
            <a:ext cx="2065337" cy="47624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Card (React and Material-Ui)(MIT)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54961-4BA6-46B1-9B8C-516C4AF34F57}"/>
              </a:ext>
            </a:extLst>
          </p:cNvPr>
          <p:cNvSpPr/>
          <p:nvPr/>
        </p:nvSpPr>
        <p:spPr>
          <a:xfrm>
            <a:off x="7440613" y="2463800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Map (React and react-</a:t>
            </a:r>
            <a:r>
              <a:rPr lang="en-US" sz="800" dirty="0" err="1">
                <a:solidFill>
                  <a:schemeClr val="tx1"/>
                </a:solidFill>
              </a:rPr>
              <a:t>jvectormap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https://github.com/kadoshms/react-jvectormap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7C2A3-FA69-491E-8961-6AF7E92FD0D7}"/>
              </a:ext>
            </a:extLst>
          </p:cNvPr>
          <p:cNvSpPr/>
          <p:nvPr/>
        </p:nvSpPr>
        <p:spPr>
          <a:xfrm>
            <a:off x="4011613" y="4052093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Table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A5C32-F31B-4B9F-9DA6-1B904E3CD198}"/>
              </a:ext>
            </a:extLst>
          </p:cNvPr>
          <p:cNvSpPr/>
          <p:nvPr/>
        </p:nvSpPr>
        <p:spPr>
          <a:xfrm>
            <a:off x="8568531" y="521335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Info Card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8EA54-B2A5-46AA-8E67-B04CCA46ADB4}"/>
              </a:ext>
            </a:extLst>
          </p:cNvPr>
          <p:cNvSpPr/>
          <p:nvPr/>
        </p:nvSpPr>
        <p:spPr>
          <a:xfrm>
            <a:off x="8641507" y="1235075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Header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 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69F70-0357-4EDF-853A-8F7A17009F01}"/>
              </a:ext>
            </a:extLst>
          </p:cNvPr>
          <p:cNvSpPr/>
          <p:nvPr/>
        </p:nvSpPr>
        <p:spPr>
          <a:xfrm flipH="1">
            <a:off x="10897344" y="5622925"/>
            <a:ext cx="1401639" cy="19685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Button </a:t>
            </a:r>
            <a:r>
              <a:rPr lang="en-US" sz="800" dirty="0">
                <a:solidFill>
                  <a:schemeClr val="tx1"/>
                </a:solidFill>
              </a:rPr>
              <a:t>(React &amp;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 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b="1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B4F0E-AB08-4C25-A12D-C9F88E647BDE}"/>
              </a:ext>
            </a:extLst>
          </p:cNvPr>
          <p:cNvSpPr/>
          <p:nvPr/>
        </p:nvSpPr>
        <p:spPr>
          <a:xfrm>
            <a:off x="8568531" y="6280943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Progress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213A21-C421-9D45-81BC-77C7E08D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8" y="-1218215"/>
            <a:ext cx="11314944" cy="84386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3C543A-CB99-44E1-9C91-511BC06ED64C}"/>
              </a:ext>
            </a:extLst>
          </p:cNvPr>
          <p:cNvSpPr/>
          <p:nvPr/>
        </p:nvSpPr>
        <p:spPr>
          <a:xfrm>
            <a:off x="8346281" y="205105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Info Card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F0C6D-BA9D-4773-9C00-4B7342ADAE82}"/>
              </a:ext>
            </a:extLst>
          </p:cNvPr>
          <p:cNvSpPr/>
          <p:nvPr/>
        </p:nvSpPr>
        <p:spPr>
          <a:xfrm flipV="1">
            <a:off x="2346810" y="2711454"/>
            <a:ext cx="2153380" cy="717546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Grid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2C8BE-FB31-4123-B816-3B0697ED06BE}"/>
              </a:ext>
            </a:extLst>
          </p:cNvPr>
          <p:cNvSpPr/>
          <p:nvPr/>
        </p:nvSpPr>
        <p:spPr>
          <a:xfrm>
            <a:off x="8154142" y="351790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Progress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CA462-A9D3-4BFA-B755-E795594F3B83}"/>
              </a:ext>
            </a:extLst>
          </p:cNvPr>
          <p:cNvSpPr/>
          <p:nvPr/>
        </p:nvSpPr>
        <p:spPr>
          <a:xfrm>
            <a:off x="8154142" y="113665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Progress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0D119-3707-4C4F-8FDD-16813BB9EC4C}"/>
              </a:ext>
            </a:extLst>
          </p:cNvPr>
          <p:cNvSpPr/>
          <p:nvPr/>
        </p:nvSpPr>
        <p:spPr>
          <a:xfrm>
            <a:off x="5264150" y="146049"/>
            <a:ext cx="2029618" cy="43180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Pagination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C005D8-7D98-C041-AF08-D7A1D7BD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2795" y="-4630816"/>
            <a:ext cx="10674857" cy="11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4CF42-A38B-D04B-8BD9-201341B4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" y="-665797"/>
            <a:ext cx="10069294" cy="108370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0A8AC0-2D3E-4C66-9549-E5ED20CD19E5}"/>
              </a:ext>
            </a:extLst>
          </p:cNvPr>
          <p:cNvSpPr/>
          <p:nvPr/>
        </p:nvSpPr>
        <p:spPr>
          <a:xfrm>
            <a:off x="5347442" y="192405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Timeline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C7380-50E9-4A95-B6F6-66E5CA47EE0A}"/>
              </a:ext>
            </a:extLst>
          </p:cNvPr>
          <p:cNvSpPr/>
          <p:nvPr/>
        </p:nvSpPr>
        <p:spPr>
          <a:xfrm>
            <a:off x="8154143" y="311150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Accordion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A3330-2C5E-490D-9020-12AEF5AAC6F7}"/>
              </a:ext>
            </a:extLst>
          </p:cNvPr>
          <p:cNvSpPr/>
          <p:nvPr/>
        </p:nvSpPr>
        <p:spPr>
          <a:xfrm>
            <a:off x="3840162" y="375920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Table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7A4A0-C6F1-47D7-B154-98AF487BC4B9}"/>
              </a:ext>
            </a:extLst>
          </p:cNvPr>
          <p:cNvSpPr/>
          <p:nvPr/>
        </p:nvSpPr>
        <p:spPr>
          <a:xfrm>
            <a:off x="5898306" y="336551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Grid And Info 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92761-C163-423A-8BF8-85BA67DE875B}"/>
              </a:ext>
            </a:extLst>
          </p:cNvPr>
          <p:cNvSpPr/>
          <p:nvPr/>
        </p:nvSpPr>
        <p:spPr>
          <a:xfrm>
            <a:off x="2244353" y="2216154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Grid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3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0AB72-684D-EE41-B084-2902FB2BE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06"/>
          <a:stretch/>
        </p:blipFill>
        <p:spPr>
          <a:xfrm>
            <a:off x="-16519" y="0"/>
            <a:ext cx="12208519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3B507-D6CF-F942-A34B-457A1A80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61" y="0"/>
            <a:ext cx="558713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8790FA-951B-B04E-BBAF-FCF0F20E7D0D}"/>
              </a:ext>
            </a:extLst>
          </p:cNvPr>
          <p:cNvSpPr/>
          <p:nvPr/>
        </p:nvSpPr>
        <p:spPr>
          <a:xfrm>
            <a:off x="3024554" y="1828800"/>
            <a:ext cx="738554" cy="791308"/>
          </a:xfrm>
          <a:prstGeom prst="rect">
            <a:avLst/>
          </a:prstGeom>
          <a:solidFill>
            <a:srgbClr val="00B0F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7DE4D-746B-493D-A7E7-41A0D8885BB2}"/>
              </a:ext>
            </a:extLst>
          </p:cNvPr>
          <p:cNvSpPr/>
          <p:nvPr/>
        </p:nvSpPr>
        <p:spPr>
          <a:xfrm>
            <a:off x="1981887" y="3249087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Table </a:t>
            </a:r>
            <a:r>
              <a:rPr lang="en-US" sz="800" dirty="0">
                <a:solidFill>
                  <a:schemeClr val="tx1"/>
                </a:solidFill>
              </a:rPr>
              <a:t>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B1597-7E44-4BE1-A2E3-2A7003F404F0}"/>
              </a:ext>
            </a:extLst>
          </p:cNvPr>
          <p:cNvSpPr/>
          <p:nvPr/>
        </p:nvSpPr>
        <p:spPr>
          <a:xfrm>
            <a:off x="7476753" y="262663"/>
            <a:ext cx="2255837" cy="49530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Table (React and material-</a:t>
            </a:r>
            <a:r>
              <a:rPr lang="en-US" sz="800" dirty="0" err="1">
                <a:solidFill>
                  <a:schemeClr val="tx1"/>
                </a:solidFill>
              </a:rPr>
              <a:t>ui</a:t>
            </a:r>
            <a:r>
              <a:rPr lang="en-US" sz="8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800" dirty="0">
                <a:solidFill>
                  <a:schemeClr val="tx1"/>
                </a:solidFill>
                <a:hlinkClick r:id="rId4"/>
              </a:rPr>
              <a:t>https://github.com/facebook/react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  <a:hlinkClick r:id="rId5"/>
              </a:rPr>
              <a:t>https://github.com/mui-org/material-ui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A0313-1F9A-F643-BAFA-B1B1B53E2BAF}"/>
              </a:ext>
            </a:extLst>
          </p:cNvPr>
          <p:cNvSpPr txBox="1"/>
          <p:nvPr/>
        </p:nvSpPr>
        <p:spPr>
          <a:xfrm>
            <a:off x="777240" y="994410"/>
            <a:ext cx="473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 country and Potential country pop-ups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83C4F-2849-D045-A801-971433F3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363742"/>
            <a:ext cx="4820182" cy="2591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096B4D-8D15-4D14-9AEA-636D234B9E13}"/>
              </a:ext>
            </a:extLst>
          </p:cNvPr>
          <p:cNvSpPr/>
          <p:nvPr/>
        </p:nvSpPr>
        <p:spPr>
          <a:xfrm>
            <a:off x="1893454" y="314037"/>
            <a:ext cx="3140363" cy="680374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Wizard (React and material-</a:t>
            </a:r>
            <a:r>
              <a:rPr lang="en-US" sz="1000" dirty="0" err="1">
                <a:solidFill>
                  <a:schemeClr val="tx1"/>
                </a:solidFill>
              </a:rPr>
              <a:t>ui</a:t>
            </a:r>
            <a:r>
              <a:rPr lang="en-US" sz="1000" dirty="0">
                <a:solidFill>
                  <a:schemeClr val="tx1"/>
                </a:solidFill>
              </a:rPr>
              <a:t>)(MIT)</a:t>
            </a:r>
          </a:p>
          <a:p>
            <a:r>
              <a:rPr lang="en-US" sz="1000" dirty="0">
                <a:solidFill>
                  <a:schemeClr val="tx1"/>
                </a:solidFill>
                <a:hlinkClick r:id="rId3"/>
              </a:rPr>
              <a:t>https://github.com/facebook/react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hlinkClick r:id="rId4"/>
              </a:rPr>
              <a:t>https://github.com/mui-org/material-ui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6535-9378-4713-96D0-4722C7AE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3"/>
            <a:ext cx="10515600" cy="1325563"/>
          </a:xfrm>
        </p:spPr>
        <p:txBody>
          <a:bodyPr/>
          <a:lstStyle/>
          <a:p>
            <a:r>
              <a:rPr lang="en-US" dirty="0"/>
              <a:t>High-Level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927E55-B8DF-4D5E-9E35-EB56ADBFD4D0}"/>
              </a:ext>
            </a:extLst>
          </p:cNvPr>
          <p:cNvSpPr/>
          <p:nvPr/>
        </p:nvSpPr>
        <p:spPr>
          <a:xfrm>
            <a:off x="2054521" y="1093449"/>
            <a:ext cx="5653821" cy="560765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BF869F-EF23-434A-9054-1F435B753FBA}"/>
              </a:ext>
            </a:extLst>
          </p:cNvPr>
          <p:cNvSpPr/>
          <p:nvPr/>
        </p:nvSpPr>
        <p:spPr>
          <a:xfrm>
            <a:off x="3093991" y="2130352"/>
            <a:ext cx="3570016" cy="3540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dirty="0"/>
              <a:t>Domain Services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Application Core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592577-C876-40E4-ACCF-8717997F38C3}"/>
              </a:ext>
            </a:extLst>
          </p:cNvPr>
          <p:cNvSpPr/>
          <p:nvPr/>
        </p:nvSpPr>
        <p:spPr>
          <a:xfrm>
            <a:off x="4088727" y="3093545"/>
            <a:ext cx="1578890" cy="1565999"/>
          </a:xfrm>
          <a:prstGeom prst="ellipse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Interfaces</a:t>
            </a:r>
          </a:p>
          <a:p>
            <a:pPr algn="ctr"/>
            <a:r>
              <a:rPr lang="en-US" dirty="0"/>
              <a:t>Entities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F87BDD-8C95-45B8-8F4E-F46E9E66AC47}"/>
              </a:ext>
            </a:extLst>
          </p:cNvPr>
          <p:cNvSpPr/>
          <p:nvPr/>
        </p:nvSpPr>
        <p:spPr>
          <a:xfrm>
            <a:off x="3591566" y="1407564"/>
            <a:ext cx="2573212" cy="6517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sz="1600" dirty="0"/>
              <a:t>Controllers   View Models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D67DB0-427E-4F10-B26A-27BF856749C5}"/>
              </a:ext>
            </a:extLst>
          </p:cNvPr>
          <p:cNvSpPr/>
          <p:nvPr/>
        </p:nvSpPr>
        <p:spPr>
          <a:xfrm>
            <a:off x="3591566" y="5730816"/>
            <a:ext cx="2573212" cy="6517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sz="1600" dirty="0"/>
              <a:t>Repositories   </a:t>
            </a:r>
            <a:r>
              <a:rPr lang="en-US" sz="1600" dirty="0" err="1"/>
              <a:t>Impl</a:t>
            </a:r>
            <a:r>
              <a:rPr lang="en-US" sz="1600" dirty="0"/>
              <a:t> Services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90C5A7-24DD-4496-9781-527B8FAE4421}"/>
              </a:ext>
            </a:extLst>
          </p:cNvPr>
          <p:cNvSpPr/>
          <p:nvPr/>
        </p:nvSpPr>
        <p:spPr>
          <a:xfrm flipH="1">
            <a:off x="7097991" y="1263235"/>
            <a:ext cx="2147396" cy="8671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/ React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86788-2430-42DA-80A2-53DB7CF86CC0}"/>
              </a:ext>
            </a:extLst>
          </p:cNvPr>
          <p:cNvSpPr txBox="1"/>
          <p:nvPr/>
        </p:nvSpPr>
        <p:spPr>
          <a:xfrm>
            <a:off x="8706177" y="445542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Dependencies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D4C5889-3D07-4670-A8D8-4A7FFBE05A40}"/>
              </a:ext>
            </a:extLst>
          </p:cNvPr>
          <p:cNvSpPr/>
          <p:nvPr/>
        </p:nvSpPr>
        <p:spPr>
          <a:xfrm>
            <a:off x="7772391" y="5087566"/>
            <a:ext cx="856034" cy="10214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Tables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36F6803-FECD-4033-883B-5E066F676536}"/>
              </a:ext>
            </a:extLst>
          </p:cNvPr>
          <p:cNvSpPr/>
          <p:nvPr/>
        </p:nvSpPr>
        <p:spPr>
          <a:xfrm>
            <a:off x="8998076" y="4995089"/>
            <a:ext cx="1371600" cy="11138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A554CD-41CC-4E93-AD1B-993D1B0ABEE9}"/>
              </a:ext>
            </a:extLst>
          </p:cNvPr>
          <p:cNvSpPr/>
          <p:nvPr/>
        </p:nvSpPr>
        <p:spPr>
          <a:xfrm>
            <a:off x="10780836" y="5194570"/>
            <a:ext cx="1213368" cy="53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 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CA3FBD0-A957-4945-8A8C-6E0EB184AD0A}"/>
              </a:ext>
            </a:extLst>
          </p:cNvPr>
          <p:cNvSpPr/>
          <p:nvPr/>
        </p:nvSpPr>
        <p:spPr>
          <a:xfrm flipH="1">
            <a:off x="8222280" y="3082924"/>
            <a:ext cx="2147396" cy="86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FA455AE-2D09-45BC-B851-272F4E4B413B}"/>
              </a:ext>
            </a:extLst>
          </p:cNvPr>
          <p:cNvSpPr/>
          <p:nvPr/>
        </p:nvSpPr>
        <p:spPr>
          <a:xfrm>
            <a:off x="197796" y="5564096"/>
            <a:ext cx="2421203" cy="8671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162565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E94-7EC4-4FE7-BD5B-5B2F5E44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00023-4F99-419C-B9B9-97B7FD62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9" y="1337817"/>
            <a:ext cx="10647681" cy="49916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70BDB9-2002-4E76-A24D-035C3FB288FC}"/>
              </a:ext>
            </a:extLst>
          </p:cNvPr>
          <p:cNvSpPr/>
          <p:nvPr/>
        </p:nvSpPr>
        <p:spPr>
          <a:xfrm>
            <a:off x="961737" y="1849278"/>
            <a:ext cx="4099559" cy="169695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C88E4-0D40-42B7-85DC-0826587DB81E}"/>
              </a:ext>
            </a:extLst>
          </p:cNvPr>
          <p:cNvSpPr/>
          <p:nvPr/>
        </p:nvSpPr>
        <p:spPr>
          <a:xfrm>
            <a:off x="1219201" y="2087418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FA81-29E6-4CEC-80E3-07070294E726}"/>
              </a:ext>
            </a:extLst>
          </p:cNvPr>
          <p:cNvSpPr/>
          <p:nvPr/>
        </p:nvSpPr>
        <p:spPr>
          <a:xfrm>
            <a:off x="1219200" y="2617642"/>
            <a:ext cx="1773383" cy="374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E5A32-0FB4-4132-8678-753B64977EA3}"/>
              </a:ext>
            </a:extLst>
          </p:cNvPr>
          <p:cNvSpPr/>
          <p:nvPr/>
        </p:nvSpPr>
        <p:spPr>
          <a:xfrm>
            <a:off x="1219200" y="3078148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66819-CCCE-44EB-BC6D-681A1B5A484E}"/>
              </a:ext>
            </a:extLst>
          </p:cNvPr>
          <p:cNvSpPr/>
          <p:nvPr/>
        </p:nvSpPr>
        <p:spPr>
          <a:xfrm>
            <a:off x="4378037" y="3552378"/>
            <a:ext cx="1995053" cy="11336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03F6C-7D8B-4085-B8A0-313B6876F4D7}"/>
              </a:ext>
            </a:extLst>
          </p:cNvPr>
          <p:cNvSpPr/>
          <p:nvPr/>
        </p:nvSpPr>
        <p:spPr>
          <a:xfrm>
            <a:off x="5657273" y="1828799"/>
            <a:ext cx="4936836" cy="172357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E4B71-3C02-49F5-B81A-CEBCFCD553C9}"/>
              </a:ext>
            </a:extLst>
          </p:cNvPr>
          <p:cNvSpPr/>
          <p:nvPr/>
        </p:nvSpPr>
        <p:spPr>
          <a:xfrm>
            <a:off x="5795820" y="1981200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22382B-229C-486F-B627-FC6EE95EDD69}"/>
              </a:ext>
            </a:extLst>
          </p:cNvPr>
          <p:cNvSpPr/>
          <p:nvPr/>
        </p:nvSpPr>
        <p:spPr>
          <a:xfrm>
            <a:off x="5795820" y="2503312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B3307B-2014-4EDE-822B-C9FE4567F80B}"/>
              </a:ext>
            </a:extLst>
          </p:cNvPr>
          <p:cNvSpPr/>
          <p:nvPr/>
        </p:nvSpPr>
        <p:spPr>
          <a:xfrm>
            <a:off x="706118" y="4692123"/>
            <a:ext cx="4902663" cy="163734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52729-9113-4BD5-8BB6-50FCA1B311FE}"/>
              </a:ext>
            </a:extLst>
          </p:cNvPr>
          <p:cNvSpPr/>
          <p:nvPr/>
        </p:nvSpPr>
        <p:spPr>
          <a:xfrm>
            <a:off x="872373" y="4845196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1DD6F3-0E80-4498-9A35-AA5DEB115F25}"/>
              </a:ext>
            </a:extLst>
          </p:cNvPr>
          <p:cNvSpPr/>
          <p:nvPr/>
        </p:nvSpPr>
        <p:spPr>
          <a:xfrm>
            <a:off x="872372" y="5344071"/>
            <a:ext cx="1773383" cy="374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FFB620-C362-4D13-968F-601AC62F7951}"/>
              </a:ext>
            </a:extLst>
          </p:cNvPr>
          <p:cNvSpPr/>
          <p:nvPr/>
        </p:nvSpPr>
        <p:spPr>
          <a:xfrm>
            <a:off x="872372" y="5835926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6F0C33-DD7F-4B19-9188-88DAFC413056}"/>
              </a:ext>
            </a:extLst>
          </p:cNvPr>
          <p:cNvSpPr/>
          <p:nvPr/>
        </p:nvSpPr>
        <p:spPr>
          <a:xfrm>
            <a:off x="3287913" y="4811538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97F0CB-08C0-43C5-B8F6-661F19DB6FF4}"/>
              </a:ext>
            </a:extLst>
          </p:cNvPr>
          <p:cNvSpPr/>
          <p:nvPr/>
        </p:nvSpPr>
        <p:spPr>
          <a:xfrm>
            <a:off x="5073187" y="2467134"/>
            <a:ext cx="561804" cy="4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42A9D7A-13B2-4795-9F0B-861C97F713D8}"/>
              </a:ext>
            </a:extLst>
          </p:cNvPr>
          <p:cNvSpPr/>
          <p:nvPr/>
        </p:nvSpPr>
        <p:spPr>
          <a:xfrm>
            <a:off x="3556000" y="3552378"/>
            <a:ext cx="461818" cy="1139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0FF875F0-1863-4EC9-9C6D-AD689181D9F8}"/>
              </a:ext>
            </a:extLst>
          </p:cNvPr>
          <p:cNvSpPr/>
          <p:nvPr/>
        </p:nvSpPr>
        <p:spPr>
          <a:xfrm rot="2675178">
            <a:off x="5095338" y="3352408"/>
            <a:ext cx="343844" cy="1558332"/>
          </a:xfrm>
          <a:prstGeom prst="upArrow">
            <a:avLst>
              <a:gd name="adj1" fmla="val 314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96C7AC-2388-4DC1-A301-D34850BC8A19}"/>
              </a:ext>
            </a:extLst>
          </p:cNvPr>
          <p:cNvSpPr/>
          <p:nvPr/>
        </p:nvSpPr>
        <p:spPr>
          <a:xfrm>
            <a:off x="5657273" y="4640228"/>
            <a:ext cx="5583382" cy="11956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40C368-DD95-4F59-8A72-C843AFBAFBEC}"/>
              </a:ext>
            </a:extLst>
          </p:cNvPr>
          <p:cNvSpPr/>
          <p:nvPr/>
        </p:nvSpPr>
        <p:spPr>
          <a:xfrm>
            <a:off x="7117083" y="3584105"/>
            <a:ext cx="792473" cy="849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4634E0-CE77-4DC8-93B5-B84354890C62}"/>
              </a:ext>
            </a:extLst>
          </p:cNvPr>
          <p:cNvSpPr/>
          <p:nvPr/>
        </p:nvSpPr>
        <p:spPr>
          <a:xfrm>
            <a:off x="8887691" y="4275045"/>
            <a:ext cx="1764146" cy="317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85A6BC8-FBB8-43BD-9338-A0CBF8344594}"/>
              </a:ext>
            </a:extLst>
          </p:cNvPr>
          <p:cNvSpPr/>
          <p:nvPr/>
        </p:nvSpPr>
        <p:spPr>
          <a:xfrm>
            <a:off x="9572783" y="3552378"/>
            <a:ext cx="347974" cy="1008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0D9606-539D-4C6E-8DC4-2B1059D4F29F}"/>
              </a:ext>
            </a:extLst>
          </p:cNvPr>
          <p:cNvSpPr/>
          <p:nvPr/>
        </p:nvSpPr>
        <p:spPr>
          <a:xfrm>
            <a:off x="5703453" y="4997355"/>
            <a:ext cx="1773383" cy="37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Table</a:t>
            </a:r>
          </a:p>
        </p:txBody>
      </p:sp>
    </p:spTree>
    <p:extLst>
      <p:ext uri="{BB962C8B-B14F-4D97-AF65-F5344CB8AC3E}">
        <p14:creationId xmlns:p14="http://schemas.microsoft.com/office/powerpoint/2010/main" val="15126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6535-9378-4713-96D0-4722C7AE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3"/>
            <a:ext cx="10515600" cy="1325563"/>
          </a:xfrm>
        </p:spPr>
        <p:txBody>
          <a:bodyPr/>
          <a:lstStyle/>
          <a:p>
            <a:r>
              <a:rPr lang="en-US" dirty="0"/>
              <a:t>Architecture Layers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83D41C-C7A8-40EB-BAD3-1F618EAB2DB8}"/>
              </a:ext>
            </a:extLst>
          </p:cNvPr>
          <p:cNvSpPr/>
          <p:nvPr/>
        </p:nvSpPr>
        <p:spPr>
          <a:xfrm>
            <a:off x="2363821" y="1896894"/>
            <a:ext cx="6381345" cy="749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 Interface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6B9871-9D29-42ED-9397-C906DD8CEEBC}"/>
              </a:ext>
            </a:extLst>
          </p:cNvPr>
          <p:cNvSpPr/>
          <p:nvPr/>
        </p:nvSpPr>
        <p:spPr>
          <a:xfrm>
            <a:off x="2363821" y="3429000"/>
            <a:ext cx="3852154" cy="7490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Infrastructure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AE8D62-FD57-4FC2-8D4E-97EEDE5D81FC}"/>
              </a:ext>
            </a:extLst>
          </p:cNvPr>
          <p:cNvSpPr/>
          <p:nvPr/>
        </p:nvSpPr>
        <p:spPr>
          <a:xfrm>
            <a:off x="6770451" y="3428999"/>
            <a:ext cx="1974716" cy="7490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CF28BF-01F7-4CDE-9B6E-6F89F178481F}"/>
              </a:ext>
            </a:extLst>
          </p:cNvPr>
          <p:cNvSpPr/>
          <p:nvPr/>
        </p:nvSpPr>
        <p:spPr>
          <a:xfrm>
            <a:off x="2363820" y="4961104"/>
            <a:ext cx="6381345" cy="7490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Application Core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C2563-9784-410A-84F0-8A6A24A2556B}"/>
              </a:ext>
            </a:extLst>
          </p:cNvPr>
          <p:cNvCxnSpPr/>
          <p:nvPr/>
        </p:nvCxnSpPr>
        <p:spPr>
          <a:xfrm>
            <a:off x="3861881" y="2733472"/>
            <a:ext cx="0" cy="525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B21059-5D13-4CCE-8B7B-CFF3734C351C}"/>
              </a:ext>
            </a:extLst>
          </p:cNvPr>
          <p:cNvCxnSpPr/>
          <p:nvPr/>
        </p:nvCxnSpPr>
        <p:spPr>
          <a:xfrm>
            <a:off x="3861881" y="4306111"/>
            <a:ext cx="0" cy="5252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6C3D7-69E4-4AA8-8CC2-18D48DDDD889}"/>
              </a:ext>
            </a:extLst>
          </p:cNvPr>
          <p:cNvCxnSpPr/>
          <p:nvPr/>
        </p:nvCxnSpPr>
        <p:spPr>
          <a:xfrm>
            <a:off x="7788613" y="4306111"/>
            <a:ext cx="0" cy="5252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011E62-3B77-460E-8604-4A7E94574E75}"/>
              </a:ext>
            </a:extLst>
          </p:cNvPr>
          <p:cNvCxnSpPr>
            <a:cxnSpLocks/>
          </p:cNvCxnSpPr>
          <p:nvPr/>
        </p:nvCxnSpPr>
        <p:spPr>
          <a:xfrm>
            <a:off x="6494834" y="2733472"/>
            <a:ext cx="0" cy="20979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3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30414</TotalTime>
  <Words>601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Architecture</vt:lpstr>
      <vt:lpstr>Architecture Detail</vt:lpstr>
      <vt:lpstr>Architecture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 Zeng</dc:creator>
  <cp:lastModifiedBy>Vishnu Sankar</cp:lastModifiedBy>
  <cp:revision>50</cp:revision>
  <dcterms:created xsi:type="dcterms:W3CDTF">2018-10-31T18:07:49Z</dcterms:created>
  <dcterms:modified xsi:type="dcterms:W3CDTF">2018-12-02T17:47:41Z</dcterms:modified>
</cp:coreProperties>
</file>