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139E-B48C-037A-20D9-995C3016B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C8E61-836A-7BEC-26F6-FA4646492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D813D-D9C8-03B8-E3BD-DA9F9E62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899F-1F0F-4D4E-9C8E-C48C481E236B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ACF9-F8F1-50BB-08B3-3ADE66FE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3A61-0CB0-2BE6-7635-58FE4135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AEEC-9A9F-4ADD-B0BE-86B98ED1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27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74DC-3D7B-41B2-6D95-44C2971D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B0BCA-46D0-21A6-F2D8-D651B9B81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A8C92-2A53-4AB8-64DD-24D80E0A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899F-1F0F-4D4E-9C8E-C48C481E236B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A62E5-81A4-EB5E-F256-1B29EA0F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F3126-5683-3450-E8D2-08043ECD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AEEC-9A9F-4ADD-B0BE-86B98ED1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86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42CF7-3B12-B48A-67C8-28B4F2A2F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BEDA-E2A7-A364-187A-0A937F858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027F3-4B2D-E907-B86E-E571AB4A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899F-1F0F-4D4E-9C8E-C48C481E236B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ED571-DCE8-1ACC-8444-500AE6B1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2F12D-6A57-49FC-73A6-370A6AC1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AEEC-9A9F-4ADD-B0BE-86B98ED1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4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0C52-2B63-E5ED-3330-D2A5F382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52799-AE31-D781-9A50-A5A51883A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C3E3D-5DCA-E712-6EA9-3D8850FB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899F-1F0F-4D4E-9C8E-C48C481E236B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C656C-AC4E-8635-7931-F72C81F9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7F12E-B0A1-C4AA-CC13-340E2CB6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AEEC-9A9F-4ADD-B0BE-86B98ED1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80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C26E-2490-B137-B718-79915683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F3966-6657-CB3F-7FAF-39410E34C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2AC5-604A-1253-334C-E2811149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899F-1F0F-4D4E-9C8E-C48C481E236B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DDAE-C202-AF2B-220B-81FE595C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CD094-B36D-A09B-CC52-E39938E4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AEEC-9A9F-4ADD-B0BE-86B98ED1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14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612C-2567-D23C-B789-E5E04D36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6F6E6-746F-F0C0-48F4-D7A769117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7BD31-370C-DBE9-197C-B704252A8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17A3C-D9B1-9EDA-64A3-4E71C27D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899F-1F0F-4D4E-9C8E-C48C481E236B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9753C-80A2-7A00-9A40-9062F146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FD875-48F9-8145-8B63-67FEF167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AEEC-9A9F-4ADD-B0BE-86B98ED1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70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3DD2-3742-BB1D-E848-695DD469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9B644-3996-8A06-1E93-3028476FD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B6FB1-528D-4A1E-EC14-D96E3ED51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0B49A-4DEB-F068-2920-C9F752275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267C5-BB5C-1F0B-75A9-79B7BE03A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7A44F-B2B7-9C31-9C96-8F730091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899F-1F0F-4D4E-9C8E-C48C481E236B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B2F26-C075-F6B5-43A1-D909456D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572F5-2847-2687-C54B-CBF36575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AEEC-9A9F-4ADD-B0BE-86B98ED1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2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2CFD-B08C-B6B3-7F4B-41B7B33B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6D926-166F-96F2-2ABD-5AE91F1A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899F-1F0F-4D4E-9C8E-C48C481E236B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F56C8-C45D-9255-3298-B956C38F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2B567-D8C8-170B-1CE7-81166C5D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AEEC-9A9F-4ADD-B0BE-86B98ED1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69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F07A8-8DDB-4685-297B-FF13BB46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899F-1F0F-4D4E-9C8E-C48C481E236B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0328B-C9FA-78DC-F7F8-53328087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FEF66-917B-0C78-BFD4-6E085C30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AEEC-9A9F-4ADD-B0BE-86B98ED1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63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7435-3AEE-1D6C-AA94-72A56852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FF273-CECE-B019-0B6D-A3FAED6C0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7702F-12C7-2049-A2B7-EBE98A181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4E8D3-DE37-EBC1-E612-2FCC9115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899F-1F0F-4D4E-9C8E-C48C481E236B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BD6AC-3665-CC85-1DB9-EB1EFCAE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1C94B-1EC1-B0CA-CB87-06E108BE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AEEC-9A9F-4ADD-B0BE-86B98ED1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53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7070-6246-703E-7871-2D02A93C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62148-4AD5-1950-25EA-4723BA471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7FE7C-E123-7BDC-EA09-6BBB54FA9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09D4A-28FD-F772-4505-23DCE540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899F-1F0F-4D4E-9C8E-C48C481E236B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9349A-F0E5-DFF4-EE61-CD8FA357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D4E43-5BB3-0FB8-01B2-0BCBC64E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AEEC-9A9F-4ADD-B0BE-86B98ED1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20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350FA-14DF-4306-03A5-959E5817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9BF80-F6FA-38F0-7406-065D34BF5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7C9AB-6200-0CDD-D7EB-637694537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899F-1F0F-4D4E-9C8E-C48C481E236B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96029-3DB1-3EE7-8CC9-52FE1C3D2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67504-4083-6E25-E436-AA6CB7F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1AEEC-9A9F-4ADD-B0BE-86B98ED1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47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1213-14DD-6C8C-5412-3E0D7238A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63D84-0134-0EB6-599B-D33053D05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74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K.R.Vishnu Narayanan</dc:creator>
  <cp:lastModifiedBy>K.R.Vishnu Narayanan</cp:lastModifiedBy>
  <cp:revision>1</cp:revision>
  <dcterms:created xsi:type="dcterms:W3CDTF">2025-09-05T23:59:57Z</dcterms:created>
  <dcterms:modified xsi:type="dcterms:W3CDTF">2025-09-06T00:00:15Z</dcterms:modified>
</cp:coreProperties>
</file>