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Brute Force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brute force attack</a:t>
            </a:r>
            <a:r>
              <a:rPr lang="en-US" dirty="0" smtClean="0"/>
              <a:t> is a hacking method that systematically tries every possible password or key until the correct one is found.</a:t>
            </a:r>
          </a:p>
          <a:p>
            <a:r>
              <a:rPr lang="en-US" dirty="0" smtClean="0"/>
              <a:t>Attackers use automation tools like </a:t>
            </a:r>
            <a:r>
              <a:rPr lang="en-US" b="1" dirty="0" smtClean="0"/>
              <a:t>Medusa, Hydra, and John the Ripper</a:t>
            </a:r>
            <a:r>
              <a:rPr lang="en-US" dirty="0" smtClean="0"/>
              <a:t> to perform brute-force attacks at scale.</a:t>
            </a:r>
          </a:p>
          <a:p>
            <a:r>
              <a:rPr lang="en-US" dirty="0" smtClean="0"/>
              <a:t>Common </a:t>
            </a:r>
            <a:r>
              <a:rPr lang="en-US" b="1" dirty="0" smtClean="0"/>
              <a:t>targets</a:t>
            </a:r>
            <a:r>
              <a:rPr lang="en-US" dirty="0" smtClean="0"/>
              <a:t>: Login pages, SSH servers, FTP servers, database logins,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400" b="1" dirty="0" smtClean="0"/>
              <a:t>Dictionary </a:t>
            </a:r>
            <a:r>
              <a:rPr lang="en-US" sz="2400" b="1" dirty="0" smtClean="0"/>
              <a:t>Attack</a:t>
            </a:r>
            <a:r>
              <a:rPr lang="en-US" sz="2400" dirty="0" smtClean="0"/>
              <a:t>: Uses a predefined list of common passwords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	Credential </a:t>
            </a:r>
            <a:r>
              <a:rPr lang="en-US" sz="2400" b="1" dirty="0" smtClean="0"/>
              <a:t>Stuffing</a:t>
            </a:r>
            <a:r>
              <a:rPr lang="en-US" sz="2400" dirty="0" smtClean="0"/>
              <a:t>: Uses leaked passwords from data breaches to access accounts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smtClean="0"/>
              <a:t>Hybrid </a:t>
            </a:r>
            <a:r>
              <a:rPr lang="en-US" sz="2400" b="1" dirty="0" smtClean="0"/>
              <a:t>Attack</a:t>
            </a:r>
            <a:r>
              <a:rPr lang="en-US" sz="2400" dirty="0" smtClean="0"/>
              <a:t>: Combines dictionary attacks with slight variations (e.g., adding numbers or special characters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smtClean="0"/>
              <a:t>Reverse </a:t>
            </a:r>
            <a:r>
              <a:rPr lang="en-US" sz="2400" b="1" dirty="0" smtClean="0"/>
              <a:t>Brute Force Attack</a:t>
            </a:r>
            <a:r>
              <a:rPr lang="en-US" sz="2400" dirty="0" smtClean="0"/>
              <a:t>: Uses a common password (like “password123”) across many accounts to find one that works.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Use Strong Passwords</a:t>
            </a:r>
            <a:r>
              <a:rPr lang="en-US" sz="2400" dirty="0" smtClean="0"/>
              <a:t>: At least 12-16 characters, mix of uppercase, lowercase, numbers, and symbols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Implement </a:t>
            </a:r>
            <a:r>
              <a:rPr lang="en-US" sz="2400" b="1" dirty="0" smtClean="0"/>
              <a:t>Account Lockouts</a:t>
            </a:r>
            <a:r>
              <a:rPr lang="en-US" sz="2400" dirty="0" smtClean="0"/>
              <a:t>: Block login attempts after a certain number of failures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Use </a:t>
            </a:r>
            <a:r>
              <a:rPr lang="en-US" sz="2400" b="1" dirty="0" smtClean="0"/>
              <a:t>Multi-Factor Authentication (MFA)</a:t>
            </a:r>
            <a:r>
              <a:rPr lang="en-US" sz="2400" dirty="0" smtClean="0"/>
              <a:t>: Adds an extra layer of security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Rate </a:t>
            </a:r>
            <a:r>
              <a:rPr lang="en-US" sz="2400" b="1" dirty="0" smtClean="0"/>
              <a:t>Limiting &amp; CAPTCHA</a:t>
            </a:r>
            <a:r>
              <a:rPr lang="en-US" sz="2400" dirty="0" smtClean="0"/>
              <a:t>: Prevents automated bots from making multiple requests in a short time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Use </a:t>
            </a:r>
            <a:r>
              <a:rPr lang="en-US" sz="2400" b="1" dirty="0" smtClean="0"/>
              <a:t>Password Hashing &amp; Salting</a:t>
            </a:r>
            <a:r>
              <a:rPr lang="en-US" sz="2400" dirty="0" smtClean="0"/>
              <a:t>: Ensures even if passwords are stolen, they cannot be easily cracked.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Medusa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Medusa can help </a:t>
            </a:r>
            <a:r>
              <a:rPr lang="en-US" sz="2400" b="1" dirty="0" smtClean="0"/>
              <a:t>ethically test</a:t>
            </a:r>
            <a:r>
              <a:rPr lang="en-US" sz="2400" dirty="0" smtClean="0"/>
              <a:t> applications for weak credentials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Example Command (Testing SSH Login)</a:t>
            </a:r>
            <a:r>
              <a:rPr lang="en-US" sz="2400" dirty="0" smtClean="0"/>
              <a:t>:</a:t>
            </a:r>
            <a:r>
              <a:rPr lang="en-US" sz="2400" dirty="0" smtClean="0"/>
              <a:t>bash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medusa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-h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target_ip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-u admin -P password_list.txt -M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i="1" dirty="0" smtClean="0"/>
              <a:t>-h </a:t>
            </a:r>
            <a:r>
              <a:rPr lang="en-US" sz="2400" i="1" dirty="0" err="1" smtClean="0"/>
              <a:t>target_ip</a:t>
            </a:r>
            <a:r>
              <a:rPr lang="en-US" sz="2400" i="1" dirty="0" smtClean="0"/>
              <a:t>: Target machine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-</a:t>
            </a:r>
            <a:r>
              <a:rPr lang="en-US" sz="2400" i="1" dirty="0" smtClean="0"/>
              <a:t>u admin: Username to test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-</a:t>
            </a:r>
            <a:r>
              <a:rPr lang="en-US" sz="2400" i="1" dirty="0" smtClean="0"/>
              <a:t>P password_list.txt: List of possible passwords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-</a:t>
            </a:r>
            <a:r>
              <a:rPr lang="en-US" sz="2400" i="1" dirty="0" smtClean="0"/>
              <a:t>M </a:t>
            </a:r>
            <a:r>
              <a:rPr lang="en-US" sz="2400" i="1" dirty="0" err="1" smtClean="0"/>
              <a:t>ssh</a:t>
            </a:r>
            <a:r>
              <a:rPr lang="en-US" sz="2400" i="1" dirty="0" smtClean="0"/>
              <a:t>: Specifies SSH as the attack module.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Brute force attacks remain a major security threat, but strong passwords and security measures can mitigate them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</a:t>
            </a:r>
            <a:r>
              <a:rPr lang="en-US" sz="2400" dirty="0" smtClean="0"/>
              <a:t>tools like Medusa to </a:t>
            </a:r>
            <a:r>
              <a:rPr lang="en-US" sz="2400" b="1" dirty="0" smtClean="0"/>
              <a:t>test your systems ethically</a:t>
            </a:r>
            <a:r>
              <a:rPr lang="en-US" sz="2400" dirty="0" smtClean="0"/>
              <a:t> and ensure they are secure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Implement </a:t>
            </a:r>
            <a:r>
              <a:rPr lang="en-US" sz="2400" b="1" dirty="0" smtClean="0"/>
              <a:t>MFA, rate limiting, and password policies</a:t>
            </a:r>
            <a:r>
              <a:rPr lang="en-US" sz="2400" dirty="0" smtClean="0"/>
              <a:t> to strengthen defenses.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270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Brute Force Attacks</vt:lpstr>
      <vt:lpstr>Introduction</vt:lpstr>
      <vt:lpstr>How it works</vt:lpstr>
      <vt:lpstr>Best Practices</vt:lpstr>
      <vt:lpstr>Using Medusa for Testing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 Attacks</dc:title>
  <dc:creator>K.R.Vishnu Narayanan</dc:creator>
  <cp:lastModifiedBy>Dell</cp:lastModifiedBy>
  <cp:revision>2</cp:revision>
  <dcterms:created xsi:type="dcterms:W3CDTF">2006-08-16T00:00:00Z</dcterms:created>
  <dcterms:modified xsi:type="dcterms:W3CDTF">2025-02-25T18:43:33Z</dcterms:modified>
</cp:coreProperties>
</file>