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48139E-B48C-037A-20D9-995C3016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16C8E61-836A-7BEC-26F6-FA4646492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D813D-D9C8-03B8-E3BD-DA9F9E62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6ACF9-F8F1-50BB-08B3-3ADE66F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173A61-0CB0-2BE6-7635-58FE4135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32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F074DC-3D7B-41B2-6D95-44C2971D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0B0BCA-46D0-21A6-F2D8-D651B9B8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FA8C92-2A53-4AB8-64DD-24D80E0A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4A62E5-81A4-EB5E-F256-1B29EA0F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F3126-5683-3450-E8D2-08043EC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586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0142CF7-3B12-B48A-67C8-28B4F2A2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63BEDA-E2A7-A364-187A-0A937F858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5027F3-4B2D-E907-B86E-E571AB4A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3ED571-DCE8-1ACC-8444-500AE6B13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B2F12D-6A57-49FC-73A6-370A6AC1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214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00C52-2B63-E5ED-3330-D2A5F382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52799-AE31-D781-9A50-A5A51883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3C3E3D-5DCA-E712-6EA9-3D8850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3C656C-AC4E-8635-7931-F72C81F9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87F12E-B0A1-C4AA-CC13-340E2CB6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980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4C26E-2490-B137-B718-79915683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3F3966-6657-CB3F-7FAF-39410E34C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FC2AC5-604A-1253-334C-E2811149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B2DDAE-C202-AF2B-220B-81FE595C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DCD094-B36D-A09B-CC52-E39938E4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814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83612C-2567-D23C-B789-E5E04D36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6F6E6-746F-F0C0-48F4-D7A769117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137BD31-370C-DBE9-197C-B704252A8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2217A3C-D9B1-9EDA-64A3-4E71C27D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F9753C-80A2-7A00-9A40-9062F146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2CFD875-48F9-8145-8B63-67FEF16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370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F3DD2-3742-BB1D-E848-695DD469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589B644-3996-8A06-1E93-3028476F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7B6FB1-528D-4A1E-EC14-D96E3ED51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20B49A-4DEB-F068-2920-C9F752275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38267C5-BB5C-1F0B-75A9-79B7BE03A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067A44F-B2B7-9C31-9C96-8F730091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68B2F26-C075-F6B5-43A1-D909456D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E6572F5-2847-2687-C54B-CBF36575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832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62CFD-B08C-B6B3-7F4B-41B7B33B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D6D926-166F-96F2-2ABD-5AE91F1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6F56C8-C45D-9255-3298-B956C38F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D2B567-D8C8-170B-1CE7-81166C5D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76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FBF07A8-8DDB-4685-297B-FF13BB46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B0328B-C9FA-78DC-F7F8-53328087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6FEF66-917B-0C78-BFD4-6E085C30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3663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57435-3AEE-1D6C-AA94-72A56852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8FF273-CECE-B019-0B6D-A3FAED6C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07702F-12C7-2049-A2B7-EBE98A181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24E8D3-DE37-EBC1-E612-2FCC9115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0BD6AC-3665-CC85-1DB9-EB1EFCAE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B1C94B-1EC1-B0CA-CB87-06E108BE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053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8B7070-6246-703E-7871-2D02A93C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A162148-4AD5-1950-25EA-4723BA471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B7FE7C-E123-7BDC-EA09-6BBB54FA9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209D4A-28FD-F772-4505-23DCE540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9349A-F0E5-DFF4-EE61-CD8FA357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1D4E43-5BB3-0FB8-01B2-0BCBC64E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820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00350FA-14DF-4306-03A5-959E5817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29BF80-F6FA-38F0-7406-065D34BF5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C7C9AB-6200-0CDD-D7EB-637694537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899F-1F0F-4D4E-9C8E-C48C481E236B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896029-3DB1-3EE7-8CC9-52FE1C3D2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167504-4083-6E25-E436-AA6CB7F19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1AEEC-9A9F-4ADD-B0BE-86B98ED1E8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2247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8A1213-14DD-6C8C-5412-3E0D7238A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Online Food Delivery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163D84-0134-0EB6-599B-D33053D05E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Vishnu Narayanan – 8 Sept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074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&amp;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Unit Testing</a:t>
            </a:r>
            <a:r>
              <a:rPr lang="en-US" dirty="0" smtClean="0"/>
              <a:t>: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err="1" smtClean="0"/>
              <a:t>Mockito</a:t>
            </a:r>
            <a:r>
              <a:rPr lang="en-US" dirty="0" smtClean="0"/>
              <a:t> (backend).</a:t>
            </a:r>
          </a:p>
          <a:p>
            <a:r>
              <a:rPr lang="en-US" b="1" dirty="0" smtClean="0"/>
              <a:t>Integration Testing</a:t>
            </a:r>
            <a:r>
              <a:rPr lang="en-US" dirty="0" smtClean="0"/>
              <a:t>: Postman, Spring Boot Test.</a:t>
            </a:r>
          </a:p>
          <a:p>
            <a:r>
              <a:rPr lang="en-US" b="1" dirty="0" smtClean="0"/>
              <a:t>User Acceptance Testing (UAT)</a:t>
            </a:r>
            <a:r>
              <a:rPr lang="en-US" dirty="0" smtClean="0"/>
              <a:t>: Testing workflows with role-based users.</a:t>
            </a:r>
          </a:p>
          <a:p>
            <a:r>
              <a:rPr lang="en-US" b="1" dirty="0" smtClean="0"/>
              <a:t>Continuous Testing</a:t>
            </a:r>
            <a:r>
              <a:rPr lang="en-US" dirty="0" smtClean="0"/>
              <a:t>: </a:t>
            </a:r>
            <a:r>
              <a:rPr lang="en-US" dirty="0" err="1" smtClean="0"/>
              <a:t>GitHub</a:t>
            </a:r>
            <a:r>
              <a:rPr lang="en-US" dirty="0" smtClean="0"/>
              <a:t> Actions (optional future CI/CD).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Existing Systems (e.g., </a:t>
            </a:r>
            <a:r>
              <a:rPr lang="en-US" dirty="0" err="1" smtClean="0"/>
              <a:t>DoorDash</a:t>
            </a:r>
            <a:r>
              <a:rPr lang="en-US" dirty="0" smtClean="0"/>
              <a:t>, </a:t>
            </a:r>
            <a:r>
              <a:rPr lang="en-US" dirty="0" err="1" smtClean="0"/>
              <a:t>UberEats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Similarities</a:t>
            </a:r>
            <a:r>
              <a:rPr lang="en-US" dirty="0" smtClean="0"/>
              <a:t>: Role-based ecosystem, ordering system, delivery tracking.</a:t>
            </a:r>
          </a:p>
          <a:p>
            <a:r>
              <a:rPr lang="en-US" b="1" dirty="0" smtClean="0"/>
              <a:t>Differences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My system is simplified and academic-focused.</a:t>
            </a:r>
          </a:p>
          <a:p>
            <a:pPr lvl="1"/>
            <a:r>
              <a:rPr lang="en-US" dirty="0" smtClean="0"/>
              <a:t>Limited features compared to commercial apps (payment gateways, real-time GPS, promotions).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Current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payment gateway integration yet.</a:t>
            </a:r>
          </a:p>
          <a:p>
            <a:r>
              <a:rPr lang="en-US" dirty="0" smtClean="0"/>
              <a:t>No real-time delivery tracking (using Google Maps APIs).</a:t>
            </a:r>
          </a:p>
          <a:p>
            <a:r>
              <a:rPr lang="en-US" dirty="0" smtClean="0"/>
              <a:t>Currently monolithic → may face scalability issues in very large deployments.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towards </a:t>
            </a:r>
            <a:r>
              <a:rPr lang="en-US" b="1" dirty="0" err="1" smtClean="0"/>
              <a:t>microservices</a:t>
            </a:r>
            <a:r>
              <a:rPr lang="en-US" b="1" dirty="0" smtClean="0"/>
              <a:t> architecture</a:t>
            </a:r>
            <a:r>
              <a:rPr lang="en-US" dirty="0" smtClean="0"/>
              <a:t> for better scalability.</a:t>
            </a:r>
          </a:p>
          <a:p>
            <a:r>
              <a:rPr lang="en-US" dirty="0" smtClean="0"/>
              <a:t>Integrate </a:t>
            </a:r>
            <a:r>
              <a:rPr lang="en-US" b="1" dirty="0" smtClean="0"/>
              <a:t>real-time delivery tracking</a:t>
            </a:r>
            <a:r>
              <a:rPr lang="en-US" dirty="0" smtClean="0"/>
              <a:t> with </a:t>
            </a:r>
            <a:r>
              <a:rPr lang="en-US" dirty="0" err="1" smtClean="0"/>
              <a:t>WebSockets</a:t>
            </a:r>
            <a:r>
              <a:rPr lang="en-US" dirty="0" smtClean="0"/>
              <a:t> and Maps API.</a:t>
            </a:r>
          </a:p>
          <a:p>
            <a:r>
              <a:rPr lang="en-US" dirty="0" smtClean="0"/>
              <a:t>Add </a:t>
            </a:r>
            <a:r>
              <a:rPr lang="en-US" b="1" dirty="0" smtClean="0"/>
              <a:t>payment gateway integration</a:t>
            </a:r>
            <a:r>
              <a:rPr lang="en-US" dirty="0" smtClean="0"/>
              <a:t> (Stripe/PayPal).</a:t>
            </a:r>
          </a:p>
          <a:p>
            <a:r>
              <a:rPr lang="en-US" dirty="0" smtClean="0"/>
              <a:t>Implement </a:t>
            </a:r>
            <a:r>
              <a:rPr lang="en-US" b="1" dirty="0" smtClean="0"/>
              <a:t>caching</a:t>
            </a:r>
            <a:r>
              <a:rPr lang="en-US" dirty="0" smtClean="0"/>
              <a:t> (</a:t>
            </a:r>
            <a:r>
              <a:rPr lang="en-US" dirty="0" err="1" smtClean="0"/>
              <a:t>Redis</a:t>
            </a:r>
            <a:r>
              <a:rPr lang="en-US" dirty="0" smtClean="0"/>
              <a:t>) for faster menu and order retrieval.</a:t>
            </a:r>
          </a:p>
          <a:p>
            <a:r>
              <a:rPr lang="en-US" dirty="0" smtClean="0"/>
              <a:t>Deploy on </a:t>
            </a:r>
            <a:r>
              <a:rPr lang="en-US" b="1" dirty="0" smtClean="0"/>
              <a:t>cloud platforms</a:t>
            </a:r>
            <a:r>
              <a:rPr lang="en-US" dirty="0" smtClean="0"/>
              <a:t> (AWS/Azure/GCP) with auto-scaling.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&amp;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Scope</a:t>
            </a:r>
            <a:r>
              <a:rPr lang="en-US" dirty="0" smtClean="0"/>
              <a:t>:</a:t>
            </a:r>
          </a:p>
          <a:p>
            <a:r>
              <a:rPr lang="en-US" dirty="0" smtClean="0"/>
              <a:t>Develop a scalable online food delivery platform.</a:t>
            </a:r>
          </a:p>
          <a:p>
            <a:r>
              <a:rPr lang="en-US" dirty="0" smtClean="0"/>
              <a:t>Support multiple roles: </a:t>
            </a:r>
            <a:r>
              <a:rPr lang="en-US" b="1" dirty="0" smtClean="0"/>
              <a:t>Admin, Manager, Delivery Person, and Customer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Enable smooth ordering, delivery management, and administration.</a:t>
            </a:r>
          </a:p>
          <a:p>
            <a:r>
              <a:rPr lang="en-US" b="1" dirty="0" smtClean="0"/>
              <a:t>Objective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Provide a </a:t>
            </a:r>
            <a:r>
              <a:rPr lang="en-US" b="1" dirty="0" smtClean="0"/>
              <a:t>user-friendly, secure, and efficient</a:t>
            </a:r>
            <a:r>
              <a:rPr lang="en-US" dirty="0" smtClean="0"/>
              <a:t> platform for food ordering and delivery.</a:t>
            </a:r>
          </a:p>
          <a:p>
            <a:r>
              <a:rPr lang="en-US" dirty="0" smtClean="0"/>
              <a:t>Allow restaurants to manage menus, customers to order, delivery agents to track orders, and </a:t>
            </a:r>
            <a:r>
              <a:rPr lang="en-US" dirty="0" err="1" smtClean="0"/>
              <a:t>admins</a:t>
            </a:r>
            <a:r>
              <a:rPr lang="en-US" dirty="0" smtClean="0"/>
              <a:t> to oversee the ecosystem.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Domain &amp;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Domain</a:t>
            </a:r>
            <a:r>
              <a:rPr lang="en-US" dirty="0" smtClean="0"/>
              <a:t>: Food-Tech / Online food delivery.</a:t>
            </a:r>
          </a:p>
          <a:p>
            <a:r>
              <a:rPr lang="en-US" b="1" dirty="0" smtClean="0"/>
              <a:t>Environment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Customers ordering meals online.</a:t>
            </a:r>
          </a:p>
          <a:p>
            <a:pPr lvl="1"/>
            <a:r>
              <a:rPr lang="en-US" dirty="0" smtClean="0"/>
              <a:t>Restaurant managers updating menus.</a:t>
            </a:r>
          </a:p>
          <a:p>
            <a:pPr lvl="1"/>
            <a:r>
              <a:rPr lang="en-US" dirty="0" smtClean="0"/>
              <a:t>Delivery personnel handling last-mile delivery.</a:t>
            </a:r>
          </a:p>
          <a:p>
            <a:pPr lvl="1"/>
            <a:r>
              <a:rPr lang="en-US" dirty="0" smtClean="0"/>
              <a:t>Admin monitoring transactions, users, and platform health.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&amp; Technology Stack (High-Level Design)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Backend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Spring Boot (REST APIs).</a:t>
            </a:r>
          </a:p>
          <a:p>
            <a:pPr lvl="1"/>
            <a:r>
              <a:rPr lang="en-US" dirty="0" smtClean="0"/>
              <a:t>MS SQL (Relational DB with ACID properties).</a:t>
            </a:r>
          </a:p>
          <a:p>
            <a:r>
              <a:rPr lang="en-US" b="1" dirty="0" smtClean="0"/>
              <a:t>Frontend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React (dynamic user interface).</a:t>
            </a:r>
          </a:p>
          <a:p>
            <a:r>
              <a:rPr lang="en-US" b="1" dirty="0" smtClean="0"/>
              <a:t>Communication</a:t>
            </a:r>
            <a:r>
              <a:rPr lang="en-US" dirty="0" smtClean="0"/>
              <a:t>: REST (JSON over HTTP).</a:t>
            </a:r>
          </a:p>
          <a:p>
            <a:r>
              <a:rPr lang="en-US" b="1" dirty="0" smtClean="0"/>
              <a:t>Architecture Style</a:t>
            </a:r>
            <a:r>
              <a:rPr lang="en-US" dirty="0" smtClean="0"/>
              <a:t>: MVC + layered architecture (Controller, Service, Repository).</a:t>
            </a:r>
          </a:p>
          <a:p>
            <a:r>
              <a:rPr lang="en-US" b="1" dirty="0" smtClean="0"/>
              <a:t>APIs</a:t>
            </a:r>
            <a:r>
              <a:rPr lang="en-US" dirty="0" smtClean="0"/>
              <a:t>: Auth, Registration, Menu Management, Order Placement, Delivery Tracking.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 &amp;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IDE</a:t>
            </a:r>
            <a:r>
              <a:rPr lang="en-US" dirty="0" smtClean="0"/>
              <a:t>: Eclipse (backend), VS Code (frontend).</a:t>
            </a:r>
          </a:p>
          <a:p>
            <a:r>
              <a:rPr lang="en-US" b="1" dirty="0" smtClean="0"/>
              <a:t>Version Control</a:t>
            </a:r>
            <a:r>
              <a:rPr lang="en-US" dirty="0" smtClean="0"/>
              <a:t>: 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Build Tools</a:t>
            </a:r>
            <a:r>
              <a:rPr lang="en-US" dirty="0" smtClean="0"/>
              <a:t>: Maven (backend),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(frontend).</a:t>
            </a:r>
          </a:p>
          <a:p>
            <a:r>
              <a:rPr lang="en-US" b="1" dirty="0" smtClean="0"/>
              <a:t>Other Tools</a:t>
            </a:r>
            <a:r>
              <a:rPr lang="en-US" dirty="0" smtClean="0"/>
              <a:t>: Postman (API testing), </a:t>
            </a:r>
            <a:r>
              <a:rPr lang="en-US" dirty="0" err="1" smtClean="0"/>
              <a:t>Docker</a:t>
            </a:r>
            <a:r>
              <a:rPr lang="en-US" dirty="0" smtClean="0"/>
              <a:t> (optional for containerization).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&amp; 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 registration &amp; authentication.</a:t>
            </a:r>
          </a:p>
          <a:p>
            <a:pPr lvl="1"/>
            <a:r>
              <a:rPr lang="en-US" dirty="0" smtClean="0"/>
              <a:t>Menu management (CRUD).</a:t>
            </a:r>
          </a:p>
          <a:p>
            <a:pPr lvl="1"/>
            <a:r>
              <a:rPr lang="en-US" dirty="0" smtClean="0"/>
              <a:t>Order placement &amp; tracking.</a:t>
            </a:r>
          </a:p>
          <a:p>
            <a:pPr lvl="1"/>
            <a:r>
              <a:rPr lang="en-US" dirty="0" smtClean="0"/>
              <a:t>Role-based access (Admin, Manager, Delivery, Customer).</a:t>
            </a:r>
          </a:p>
          <a:p>
            <a:r>
              <a:rPr lang="en-US" b="1" dirty="0" smtClean="0"/>
              <a:t>Non-Functional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Scalability to support high user traffic.</a:t>
            </a:r>
          </a:p>
          <a:p>
            <a:pPr lvl="1"/>
            <a:r>
              <a:rPr lang="en-US" dirty="0" smtClean="0"/>
              <a:t>Performance optimization (low latency responses).</a:t>
            </a:r>
          </a:p>
          <a:p>
            <a:pPr lvl="1"/>
            <a:r>
              <a:rPr lang="en-US" dirty="0" smtClean="0"/>
              <a:t>Security (JWT, encryption, secure password storage).</a:t>
            </a:r>
          </a:p>
          <a:p>
            <a:pPr lvl="1"/>
            <a:r>
              <a:rPr lang="en-US" dirty="0" smtClean="0"/>
              <a:t>Availability &amp; reliability.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Customer</a:t>
            </a:r>
            <a:r>
              <a:rPr lang="en-US" dirty="0" smtClean="0"/>
              <a:t>: “As a customer, I want to search menus and place orders easily.”</a:t>
            </a:r>
          </a:p>
          <a:p>
            <a:r>
              <a:rPr lang="en-US" b="1" dirty="0" smtClean="0"/>
              <a:t>Manager</a:t>
            </a:r>
            <a:r>
              <a:rPr lang="en-US" dirty="0" smtClean="0"/>
              <a:t>: “As a restaurant manager, I want to add/edit/remove menu items.”</a:t>
            </a:r>
          </a:p>
          <a:p>
            <a:r>
              <a:rPr lang="en-US" b="1" dirty="0" smtClean="0"/>
              <a:t>Delivery Person</a:t>
            </a:r>
            <a:r>
              <a:rPr lang="en-US" dirty="0" smtClean="0"/>
              <a:t>: “As a delivery agent, I want to accept orders and update delivery status.”</a:t>
            </a:r>
          </a:p>
          <a:p>
            <a:r>
              <a:rPr lang="en-US" b="1" dirty="0" smtClean="0"/>
              <a:t>Admin</a:t>
            </a:r>
            <a:r>
              <a:rPr lang="en-US" dirty="0" smtClean="0"/>
              <a:t>: “As an admin, I want to monitor all users, restaurants, and transactions.”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Low-Level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Entities: User, Menu, Order, Delivery, Payment (future).</a:t>
            </a:r>
          </a:p>
          <a:p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One restaurant → many menus.</a:t>
            </a:r>
          </a:p>
          <a:p>
            <a:pPr lvl="1"/>
            <a:r>
              <a:rPr lang="en-US" dirty="0" smtClean="0"/>
              <a:t>One customer → many orders.</a:t>
            </a:r>
          </a:p>
          <a:p>
            <a:pPr lvl="1"/>
            <a:r>
              <a:rPr lang="en-US" dirty="0" smtClean="0"/>
              <a:t>One order → one delivery agent.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Authentication</a:t>
            </a:r>
            <a:r>
              <a:rPr lang="en-US" dirty="0" smtClean="0"/>
              <a:t>: JWT-based login for all roles.</a:t>
            </a:r>
          </a:p>
          <a:p>
            <a:r>
              <a:rPr lang="en-US" b="1" dirty="0" smtClean="0"/>
              <a:t>Authorization</a:t>
            </a:r>
            <a:r>
              <a:rPr lang="en-US" dirty="0" smtClean="0"/>
              <a:t>: Role-based access control (Spring Security).</a:t>
            </a:r>
          </a:p>
          <a:p>
            <a:r>
              <a:rPr lang="en-US" b="1" dirty="0" smtClean="0"/>
              <a:t>Encryption</a:t>
            </a:r>
            <a:r>
              <a:rPr lang="en-US" dirty="0" smtClean="0"/>
              <a:t>: Password hashing with </a:t>
            </a:r>
            <a:r>
              <a:rPr lang="en-US" dirty="0" err="1" smtClean="0"/>
              <a:t>BCrypt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Protection</a:t>
            </a:r>
            <a:r>
              <a:rPr lang="en-US" dirty="0" smtClean="0"/>
              <a:t>: HTTPS communication, SQL injection prevention, input validation.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623</Words>
  <Application>Microsoft Office PowerPoint</Application>
  <PresentationFormat>Custom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Online Food Delivery Application</vt:lpstr>
      <vt:lpstr>Scope &amp; Objective</vt:lpstr>
      <vt:lpstr>Business Domain &amp; Environment</vt:lpstr>
      <vt:lpstr>Architecture &amp; Technology Stack (High-Level Design)</vt:lpstr>
      <vt:lpstr>IDE &amp; Tools</vt:lpstr>
      <vt:lpstr>Functional &amp; Non-Functional Requirements</vt:lpstr>
      <vt:lpstr>User Stories</vt:lpstr>
      <vt:lpstr>Low-Level Design</vt:lpstr>
      <vt:lpstr>Security Design</vt:lpstr>
      <vt:lpstr>Testing &amp; Approach</vt:lpstr>
      <vt:lpstr>Comparison with Existing Systems (e.g., DoorDash, UberEats)</vt:lpstr>
      <vt:lpstr>Drawbacks of Current Design</vt:lpstr>
      <vt:lpstr>Future Improvements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Food Delivery</dc:title>
  <dc:creator>K.R.Vishnu Narayanan</dc:creator>
  <cp:lastModifiedBy>Dell</cp:lastModifiedBy>
  <cp:revision>3</cp:revision>
  <dcterms:created xsi:type="dcterms:W3CDTF">2025-09-05T23:59:57Z</dcterms:created>
  <dcterms:modified xsi:type="dcterms:W3CDTF">2025-09-06T14:33:54Z</dcterms:modified>
</cp:coreProperties>
</file>