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27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701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4837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41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05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299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85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02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7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41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30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73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823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71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3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8166B-9599-4983-BB61-0A2A6E4DA0C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6BF8E1-00F7-49DF-845C-F0DFB581E5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07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839A-F86F-046F-2AE8-0DFD5CA3A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Golden Inc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D62C0-5D76-6B3D-1D7A-BD8DEADEC1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  <a:p>
            <a:r>
              <a:rPr lang="en-US" dirty="0"/>
              <a:t>Team Name: Dream Team,</a:t>
            </a:r>
            <a:br>
              <a:rPr lang="en-US" dirty="0"/>
            </a:br>
            <a:r>
              <a:rPr lang="en-US" dirty="0"/>
              <a:t>Team Members: Danila, Vishnu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788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176C-D460-5C41-006C-C05979C7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A23C8-5B00-71E5-4505-DE55955D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Golden, Inc. is facing a serious decline in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morale, retention, and productivity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despite offering industry-leading compensation. Recent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mass resignations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lost business deals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difficulty attracting top talent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suggest that the organizational changes implemented to improve efficiency have negatively impacted employee engagement, job satisfaction, and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31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2354-72DB-40ED-4BC0-2A4DF7BF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0D228-4190-7B8D-C226-370530C3F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Symptoms: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Drop in morale and engagement (confirmed via employee surveys).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turnover rates, especially after annual bonuses.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Poor client presentations and deal losses.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Decline in after-hours work engagement (no one replies after 4:30 PM).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Viral social media criticism (#AllthatglittersisnotGolden).</a:t>
            </a:r>
          </a:p>
        </p:txBody>
      </p:sp>
    </p:spTree>
    <p:extLst>
      <p:ext uri="{BB962C8B-B14F-4D97-AF65-F5344CB8AC3E}">
        <p14:creationId xmlns:p14="http://schemas.microsoft.com/office/powerpoint/2010/main" val="9521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D0B9-5510-5761-D1C0-07A57BF8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846FF-9FEF-EC9E-08B1-ECCD0F1A6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b. Root Causes: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Over-Specialization and Fragmentation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The assembly-line structure has led to a lack of ownership, understanding of the bigger picture, and connection to meaningful work.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Limited Autonomy and Input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Employees feel they have no input beyond low-level tasks, making their roles feel robotic and undervalued.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Loss of Teamwork Culture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Golden was known for strong team synergy, but the new structure isolates contributors, hurting collaboration and cross-functional alignment.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Burnout and Work-Life Imbalance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Although high salaries are offered, excessive demands without purpose lead to burnout.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Leadership Disconnect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Everest and the executive team underestimated the cultural and motivational impact of their operational changes.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0792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54BD-E023-C6A6-5FD8-060AEA383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options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CDF33AB-A8EB-B2B2-69D2-522E2A2CEE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4463857"/>
              </p:ext>
            </p:extLst>
          </p:nvPr>
        </p:nvGraphicFramePr>
        <p:xfrm>
          <a:off x="838200" y="1432874"/>
          <a:ext cx="10515600" cy="53092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6296283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26329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932527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96947969"/>
                    </a:ext>
                  </a:extLst>
                </a:gridCol>
              </a:tblGrid>
              <a:tr h="5068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Option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Description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Pros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Cons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56624926"/>
                  </a:ext>
                </a:extLst>
              </a:tr>
              <a:tr h="984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A. Continue Current Strategy with Incentives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Offer even higher bonuses and perks to retain talent.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Easy to implement quickly; may buy time.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Doesn’t address core morale/engagement issues; temporary fix.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50212334"/>
                  </a:ext>
                </a:extLst>
              </a:tr>
              <a:tr h="146145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B. Revamp Work Structure with Team-Based Projects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Transition to small, cross-functional, autonomous teams with end-to-end ownership.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Boosts engagement, accountability, and client satisfaction.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Requires retraining and a mindset shift; may initially impact efficiency.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9649369"/>
                  </a:ext>
                </a:extLst>
              </a:tr>
              <a:tr h="984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C. Reintroduce a Mentorship &amp; Feedback Loop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Pair juniors with mentors and implement regular feedback cycles.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Builds culture, helps new hires grow, improves job clarity.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Slow impact; may not immediately solve productivity or performance concerns.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2250301"/>
                  </a:ext>
                </a:extLst>
              </a:tr>
              <a:tr h="9841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D. Hybrid Approach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Blend specialization with periodic team-based initiatives and ownership opportunities.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>
                          <a:effectLst/>
                        </a:rPr>
                        <a:t>Balanced improvement; easier transition from current model.</a:t>
                      </a:r>
                      <a:endParaRPr lang="en-IN" sz="1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800" kern="100" dirty="0">
                          <a:effectLst/>
                        </a:rPr>
                        <a:t>Needs careful coordination and leadership buy-in.</a:t>
                      </a:r>
                      <a:endParaRPr lang="en-IN" sz="1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10102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327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C765-F929-A4C9-72EF-348E45816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/>
              <a:t>Recommended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E2E79-463C-95A6-ECDE-6A55CE32C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Recommended Option: B – Revamp Work Structure with Team-Based Projects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Justification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Restores meaning to individual contributions.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Encourages ownership and alignment with client needs.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Reinforces collaboration, a value that historically gave Golden a competitive edge.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Shifts from a "machine-like" workforce to a dynamic, thoughtful, and invested one.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4054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87B3-31B9-0C5D-2CAF-6D13F4CA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C02E2-6650-CB4B-6B3F-F00D731D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 Plan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small agile-style deal teams for client proposals.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Rebuild the feedback culture with regular check-ins, not just annual surveys.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Empower employees to make decisions and understand project goals.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Rebrand Golden’s internal culture around “purpose + performance,” not just pay.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 managers to lead with empathy and team collaboration.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6725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41E4-0C06-73EB-08D9-8F0EA11D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DA769-3496-403C-8EBE-EAD19D09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Golden’s current success is unsustainable without cultural reform. By prioritizing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experience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 ownership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strategic collaboration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Golden can regain its competitive edge—not just in revenue but in </a:t>
            </a:r>
            <a:r>
              <a:rPr lang="en-IN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retaining and inspiring top talent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533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568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Symbol</vt:lpstr>
      <vt:lpstr>Trebuchet MS</vt:lpstr>
      <vt:lpstr>Wingdings 3</vt:lpstr>
      <vt:lpstr>Facet</vt:lpstr>
      <vt:lpstr>Golden Inc</vt:lpstr>
      <vt:lpstr>Problem Statement</vt:lpstr>
      <vt:lpstr>Case Analysis</vt:lpstr>
      <vt:lpstr>Case Analysis</vt:lpstr>
      <vt:lpstr>Alternate options</vt:lpstr>
      <vt:lpstr> Recommended Strategy</vt:lpstr>
      <vt:lpstr>Recommended Strategy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K.R.Vishnu Narayanan</dc:creator>
  <cp:lastModifiedBy>K.R.Vishnu Narayanan</cp:lastModifiedBy>
  <cp:revision>2</cp:revision>
  <dcterms:created xsi:type="dcterms:W3CDTF">2025-04-06T18:50:35Z</dcterms:created>
  <dcterms:modified xsi:type="dcterms:W3CDTF">2025-04-06T18:57:55Z</dcterms:modified>
</cp:coreProperties>
</file>