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80" r:id="rId3"/>
    <p:sldId id="265" r:id="rId4"/>
    <p:sldId id="259" r:id="rId5"/>
    <p:sldId id="260" r:id="rId6"/>
    <p:sldId id="262" r:id="rId7"/>
    <p:sldId id="261" r:id="rId8"/>
    <p:sldId id="272" r:id="rId9"/>
    <p:sldId id="268" r:id="rId10"/>
    <p:sldId id="269" r:id="rId11"/>
    <p:sldId id="270" r:id="rId12"/>
    <p:sldId id="271" r:id="rId13"/>
    <p:sldId id="273" r:id="rId14"/>
    <p:sldId id="274" r:id="rId15"/>
    <p:sldId id="275" r:id="rId16"/>
    <p:sldId id="276" r:id="rId17"/>
    <p:sldId id="277" r:id="rId18"/>
    <p:sldId id="278" r:id="rId19"/>
    <p:sldId id="279" r:id="rId20"/>
    <p:sldId id="281" r:id="rId21"/>
    <p:sldId id="282" r:id="rId22"/>
    <p:sldId id="26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404D23-711D-4427-A598-89FE190E0EA7}" v="120" dt="2024-07-13T18:20:47.6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image" Target="../media/image7.png"/></Relationships>
</file>

<file path=ppt/diagrams/_rels/data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diagrams/_rels/drawing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image" Target="../media/image7.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70DA90-1962-498B-8B87-75DEC3889D8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BBEC5915-EE51-4FF6-A943-2663AF9790D9}">
      <dgm:prSet phldrT="[Text]"/>
      <dgm:spPr/>
      <dgm:t>
        <a:bodyPr/>
        <a:lstStyle/>
        <a:p>
          <a:r>
            <a:rPr lang="en-IN" dirty="0"/>
            <a:t>Prabhanshu Singh</a:t>
          </a:r>
        </a:p>
      </dgm:t>
    </dgm:pt>
    <dgm:pt modelId="{8E0E61BC-F2DF-43C0-9FAC-220D49A4E176}" type="parTrans" cxnId="{8AC6014F-79D3-4AAD-B3BD-89B44236DE71}">
      <dgm:prSet/>
      <dgm:spPr/>
      <dgm:t>
        <a:bodyPr/>
        <a:lstStyle/>
        <a:p>
          <a:endParaRPr lang="en-IN"/>
        </a:p>
      </dgm:t>
    </dgm:pt>
    <dgm:pt modelId="{8D60E595-7E89-483C-A431-8A7F1AD4AFD4}" type="sibTrans" cxnId="{8AC6014F-79D3-4AAD-B3BD-89B44236DE71}">
      <dgm:prSet/>
      <dgm:spPr/>
      <dgm:t>
        <a:bodyPr/>
        <a:lstStyle/>
        <a:p>
          <a:endParaRPr lang="en-IN"/>
        </a:p>
      </dgm:t>
    </dgm:pt>
    <dgm:pt modelId="{A816FBF1-9D98-4DC3-89DD-5FEE4DA14AFD}">
      <dgm:prSet phldrT="[Text]"/>
      <dgm:spPr/>
      <dgm:t>
        <a:bodyPr/>
        <a:lstStyle/>
        <a:p>
          <a:r>
            <a:rPr lang="en-IN" dirty="0"/>
            <a:t>Aastha Gupta</a:t>
          </a:r>
        </a:p>
      </dgm:t>
    </dgm:pt>
    <dgm:pt modelId="{BB47E4C5-D508-4C12-814E-502772926313}" type="parTrans" cxnId="{3B42CDC3-2BEB-47DC-9D34-DAD3F62F173A}">
      <dgm:prSet/>
      <dgm:spPr/>
      <dgm:t>
        <a:bodyPr/>
        <a:lstStyle/>
        <a:p>
          <a:endParaRPr lang="en-IN"/>
        </a:p>
      </dgm:t>
    </dgm:pt>
    <dgm:pt modelId="{48A2B8DF-B7CA-4A97-B42A-CD7FF2FBF082}" type="sibTrans" cxnId="{3B42CDC3-2BEB-47DC-9D34-DAD3F62F173A}">
      <dgm:prSet/>
      <dgm:spPr/>
      <dgm:t>
        <a:bodyPr/>
        <a:lstStyle/>
        <a:p>
          <a:endParaRPr lang="en-IN"/>
        </a:p>
      </dgm:t>
    </dgm:pt>
    <dgm:pt modelId="{89F012F3-F2EB-4278-9BAE-87F8CB19CF3D}">
      <dgm:prSet phldrT="[Text]"/>
      <dgm:spPr/>
      <dgm:t>
        <a:bodyPr/>
        <a:lstStyle/>
        <a:p>
          <a:r>
            <a:rPr lang="en-IN" dirty="0"/>
            <a:t>Vishnu Paswan</a:t>
          </a:r>
        </a:p>
      </dgm:t>
    </dgm:pt>
    <dgm:pt modelId="{E4BA57A9-A417-458D-8E58-156C399CD5D3}" type="parTrans" cxnId="{3245028F-28DA-4969-8FBE-D7468B474003}">
      <dgm:prSet/>
      <dgm:spPr/>
      <dgm:t>
        <a:bodyPr/>
        <a:lstStyle/>
        <a:p>
          <a:endParaRPr lang="en-IN"/>
        </a:p>
      </dgm:t>
    </dgm:pt>
    <dgm:pt modelId="{2BF874D2-0C9B-4483-BF6D-6440911A919D}" type="sibTrans" cxnId="{3245028F-28DA-4969-8FBE-D7468B474003}">
      <dgm:prSet/>
      <dgm:spPr/>
      <dgm:t>
        <a:bodyPr/>
        <a:lstStyle/>
        <a:p>
          <a:endParaRPr lang="en-IN"/>
        </a:p>
      </dgm:t>
    </dgm:pt>
    <dgm:pt modelId="{89A148AB-F0E4-4385-9F63-8452808F5D13}">
      <dgm:prSet/>
      <dgm:spPr/>
      <dgm:t>
        <a:bodyPr/>
        <a:lstStyle/>
        <a:p>
          <a:r>
            <a:rPr lang="en-IN" dirty="0"/>
            <a:t>21BTCSEAI0047</a:t>
          </a:r>
        </a:p>
      </dgm:t>
    </dgm:pt>
    <dgm:pt modelId="{7E391474-6275-439C-A2F0-7E755A511B1A}" type="parTrans" cxnId="{C7B37C68-252B-4A33-B8E6-506716F38968}">
      <dgm:prSet/>
      <dgm:spPr/>
      <dgm:t>
        <a:bodyPr/>
        <a:lstStyle/>
        <a:p>
          <a:endParaRPr lang="en-IN"/>
        </a:p>
      </dgm:t>
    </dgm:pt>
    <dgm:pt modelId="{A407DC47-998F-41B6-96A6-008DCBA7C43C}" type="sibTrans" cxnId="{C7B37C68-252B-4A33-B8E6-506716F38968}">
      <dgm:prSet/>
      <dgm:spPr/>
      <dgm:t>
        <a:bodyPr/>
        <a:lstStyle/>
        <a:p>
          <a:endParaRPr lang="en-IN"/>
        </a:p>
      </dgm:t>
    </dgm:pt>
    <dgm:pt modelId="{6E2CC434-695D-4039-8F18-9FD233467BC7}">
      <dgm:prSet/>
      <dgm:spPr/>
      <dgm:t>
        <a:bodyPr/>
        <a:lstStyle/>
        <a:p>
          <a:r>
            <a:rPr lang="en-IN" dirty="0"/>
            <a:t>21BTCSE0164</a:t>
          </a:r>
        </a:p>
      </dgm:t>
    </dgm:pt>
    <dgm:pt modelId="{35A04F47-9308-4D91-9BD0-6B3DC02547FA}" type="parTrans" cxnId="{AAF2F05F-92E1-47AA-8169-55A46092C3E9}">
      <dgm:prSet/>
      <dgm:spPr/>
      <dgm:t>
        <a:bodyPr/>
        <a:lstStyle/>
        <a:p>
          <a:endParaRPr lang="en-IN"/>
        </a:p>
      </dgm:t>
    </dgm:pt>
    <dgm:pt modelId="{42A10D36-E2C1-4619-B752-FB23398F9693}" type="sibTrans" cxnId="{AAF2F05F-92E1-47AA-8169-55A46092C3E9}">
      <dgm:prSet/>
      <dgm:spPr/>
      <dgm:t>
        <a:bodyPr/>
        <a:lstStyle/>
        <a:p>
          <a:endParaRPr lang="en-IN"/>
        </a:p>
      </dgm:t>
    </dgm:pt>
    <dgm:pt modelId="{39E66631-EC02-4219-8E1B-7072050A6548}">
      <dgm:prSet/>
      <dgm:spPr/>
      <dgm:t>
        <a:bodyPr/>
        <a:lstStyle/>
        <a:p>
          <a:r>
            <a:rPr lang="en-IN" dirty="0"/>
            <a:t>21BTCSE0255</a:t>
          </a:r>
        </a:p>
      </dgm:t>
    </dgm:pt>
    <dgm:pt modelId="{8209AAF1-0E0F-4563-B6F7-440960680A49}" type="parTrans" cxnId="{558017D3-7752-4B4A-8B32-99B0D97F88AD}">
      <dgm:prSet/>
      <dgm:spPr/>
      <dgm:t>
        <a:bodyPr/>
        <a:lstStyle/>
        <a:p>
          <a:endParaRPr lang="en-IN"/>
        </a:p>
      </dgm:t>
    </dgm:pt>
    <dgm:pt modelId="{DFDA0FF2-C244-4069-A139-1E14D83F7D43}" type="sibTrans" cxnId="{558017D3-7752-4B4A-8B32-99B0D97F88AD}">
      <dgm:prSet/>
      <dgm:spPr/>
      <dgm:t>
        <a:bodyPr/>
        <a:lstStyle/>
        <a:p>
          <a:endParaRPr lang="en-IN"/>
        </a:p>
      </dgm:t>
    </dgm:pt>
    <dgm:pt modelId="{311403E3-0C4D-4917-BF36-EB87D147DA05}" type="pres">
      <dgm:prSet presAssocID="{7470DA90-1962-498B-8B87-75DEC3889D8E}" presName="linear" presStyleCnt="0">
        <dgm:presLayoutVars>
          <dgm:dir/>
          <dgm:animLvl val="lvl"/>
          <dgm:resizeHandles val="exact"/>
        </dgm:presLayoutVars>
      </dgm:prSet>
      <dgm:spPr/>
    </dgm:pt>
    <dgm:pt modelId="{ADE494AC-F117-4DE6-9648-8D84ED3672DD}" type="pres">
      <dgm:prSet presAssocID="{BBEC5915-EE51-4FF6-A943-2663AF9790D9}" presName="parentLin" presStyleCnt="0"/>
      <dgm:spPr/>
    </dgm:pt>
    <dgm:pt modelId="{EDE515AA-372C-4D3E-8849-73F697396803}" type="pres">
      <dgm:prSet presAssocID="{BBEC5915-EE51-4FF6-A943-2663AF9790D9}" presName="parentLeftMargin" presStyleLbl="node1" presStyleIdx="0" presStyleCnt="3"/>
      <dgm:spPr/>
    </dgm:pt>
    <dgm:pt modelId="{DD74B75A-34A8-48C0-94B2-CAD65C6E3AF6}" type="pres">
      <dgm:prSet presAssocID="{BBEC5915-EE51-4FF6-A943-2663AF9790D9}" presName="parentText" presStyleLbl="node1" presStyleIdx="0" presStyleCnt="3">
        <dgm:presLayoutVars>
          <dgm:chMax val="0"/>
          <dgm:bulletEnabled val="1"/>
        </dgm:presLayoutVars>
      </dgm:prSet>
      <dgm:spPr/>
    </dgm:pt>
    <dgm:pt modelId="{73B9FD1D-6ED9-4233-AC6E-04A0490EF556}" type="pres">
      <dgm:prSet presAssocID="{BBEC5915-EE51-4FF6-A943-2663AF9790D9}" presName="negativeSpace" presStyleCnt="0"/>
      <dgm:spPr/>
    </dgm:pt>
    <dgm:pt modelId="{201CC8A7-C4D2-4AA2-A93B-63B4F28D0176}" type="pres">
      <dgm:prSet presAssocID="{BBEC5915-EE51-4FF6-A943-2663AF9790D9}" presName="childText" presStyleLbl="conFgAcc1" presStyleIdx="0" presStyleCnt="3">
        <dgm:presLayoutVars>
          <dgm:bulletEnabled val="1"/>
        </dgm:presLayoutVars>
      </dgm:prSet>
      <dgm:spPr/>
    </dgm:pt>
    <dgm:pt modelId="{33E24BF9-1AB7-4CD8-AAC4-A49C28A10CE4}" type="pres">
      <dgm:prSet presAssocID="{8D60E595-7E89-483C-A431-8A7F1AD4AFD4}" presName="spaceBetweenRectangles" presStyleCnt="0"/>
      <dgm:spPr/>
    </dgm:pt>
    <dgm:pt modelId="{D5A5B001-C5EB-4AED-A77C-00CCD92A134F}" type="pres">
      <dgm:prSet presAssocID="{A816FBF1-9D98-4DC3-89DD-5FEE4DA14AFD}" presName="parentLin" presStyleCnt="0"/>
      <dgm:spPr/>
    </dgm:pt>
    <dgm:pt modelId="{7145475B-1C2B-4E4D-B3A2-609902AD8DBF}" type="pres">
      <dgm:prSet presAssocID="{A816FBF1-9D98-4DC3-89DD-5FEE4DA14AFD}" presName="parentLeftMargin" presStyleLbl="node1" presStyleIdx="0" presStyleCnt="3"/>
      <dgm:spPr/>
    </dgm:pt>
    <dgm:pt modelId="{C5FC3A9B-74B5-4890-A09B-A215D924C796}" type="pres">
      <dgm:prSet presAssocID="{A816FBF1-9D98-4DC3-89DD-5FEE4DA14AFD}" presName="parentText" presStyleLbl="node1" presStyleIdx="1" presStyleCnt="3">
        <dgm:presLayoutVars>
          <dgm:chMax val="0"/>
          <dgm:bulletEnabled val="1"/>
        </dgm:presLayoutVars>
      </dgm:prSet>
      <dgm:spPr/>
    </dgm:pt>
    <dgm:pt modelId="{8708A0FE-9A67-484B-9EAE-8FC43D27A2BA}" type="pres">
      <dgm:prSet presAssocID="{A816FBF1-9D98-4DC3-89DD-5FEE4DA14AFD}" presName="negativeSpace" presStyleCnt="0"/>
      <dgm:spPr/>
    </dgm:pt>
    <dgm:pt modelId="{C339E97D-C7F5-4736-9A28-88521957C4B9}" type="pres">
      <dgm:prSet presAssocID="{A816FBF1-9D98-4DC3-89DD-5FEE4DA14AFD}" presName="childText" presStyleLbl="conFgAcc1" presStyleIdx="1" presStyleCnt="3">
        <dgm:presLayoutVars>
          <dgm:bulletEnabled val="1"/>
        </dgm:presLayoutVars>
      </dgm:prSet>
      <dgm:spPr/>
    </dgm:pt>
    <dgm:pt modelId="{1C1992C8-E4C8-4D3A-8471-3794FD5F6754}" type="pres">
      <dgm:prSet presAssocID="{48A2B8DF-B7CA-4A97-B42A-CD7FF2FBF082}" presName="spaceBetweenRectangles" presStyleCnt="0"/>
      <dgm:spPr/>
    </dgm:pt>
    <dgm:pt modelId="{9B975DE3-87B3-4245-846F-AE86C32EAA23}" type="pres">
      <dgm:prSet presAssocID="{89F012F3-F2EB-4278-9BAE-87F8CB19CF3D}" presName="parentLin" presStyleCnt="0"/>
      <dgm:spPr/>
    </dgm:pt>
    <dgm:pt modelId="{D1CFDE91-1E28-490E-814F-B94B7ABE16E7}" type="pres">
      <dgm:prSet presAssocID="{89F012F3-F2EB-4278-9BAE-87F8CB19CF3D}" presName="parentLeftMargin" presStyleLbl="node1" presStyleIdx="1" presStyleCnt="3"/>
      <dgm:spPr/>
    </dgm:pt>
    <dgm:pt modelId="{58BD619F-6737-4062-AD84-586801F805BD}" type="pres">
      <dgm:prSet presAssocID="{89F012F3-F2EB-4278-9BAE-87F8CB19CF3D}" presName="parentText" presStyleLbl="node1" presStyleIdx="2" presStyleCnt="3">
        <dgm:presLayoutVars>
          <dgm:chMax val="0"/>
          <dgm:bulletEnabled val="1"/>
        </dgm:presLayoutVars>
      </dgm:prSet>
      <dgm:spPr/>
    </dgm:pt>
    <dgm:pt modelId="{35241309-8197-495A-A5FB-9CBB1D8887C9}" type="pres">
      <dgm:prSet presAssocID="{89F012F3-F2EB-4278-9BAE-87F8CB19CF3D}" presName="negativeSpace" presStyleCnt="0"/>
      <dgm:spPr/>
    </dgm:pt>
    <dgm:pt modelId="{65EF3A03-AE70-464D-BB8C-58207D8E9ADA}" type="pres">
      <dgm:prSet presAssocID="{89F012F3-F2EB-4278-9BAE-87F8CB19CF3D}" presName="childText" presStyleLbl="conFgAcc1" presStyleIdx="2" presStyleCnt="3">
        <dgm:presLayoutVars>
          <dgm:bulletEnabled val="1"/>
        </dgm:presLayoutVars>
      </dgm:prSet>
      <dgm:spPr/>
    </dgm:pt>
  </dgm:ptLst>
  <dgm:cxnLst>
    <dgm:cxn modelId="{08F86F02-9329-497B-A1A7-FA4425D8195F}" type="presOf" srcId="{6E2CC434-695D-4039-8F18-9FD233467BC7}" destId="{C339E97D-C7F5-4736-9A28-88521957C4B9}" srcOrd="0" destOrd="0" presId="urn:microsoft.com/office/officeart/2005/8/layout/list1"/>
    <dgm:cxn modelId="{E395F821-26C2-48DD-B6CC-4F4689E31DA1}" type="presOf" srcId="{BBEC5915-EE51-4FF6-A943-2663AF9790D9}" destId="{EDE515AA-372C-4D3E-8849-73F697396803}" srcOrd="0" destOrd="0" presId="urn:microsoft.com/office/officeart/2005/8/layout/list1"/>
    <dgm:cxn modelId="{BD9FAD31-64FD-4428-8700-CB971754975A}" type="presOf" srcId="{7470DA90-1962-498B-8B87-75DEC3889D8E}" destId="{311403E3-0C4D-4917-BF36-EB87D147DA05}" srcOrd="0" destOrd="0" presId="urn:microsoft.com/office/officeart/2005/8/layout/list1"/>
    <dgm:cxn modelId="{AAF2F05F-92E1-47AA-8169-55A46092C3E9}" srcId="{A816FBF1-9D98-4DC3-89DD-5FEE4DA14AFD}" destId="{6E2CC434-695D-4039-8F18-9FD233467BC7}" srcOrd="0" destOrd="0" parTransId="{35A04F47-9308-4D91-9BD0-6B3DC02547FA}" sibTransId="{42A10D36-E2C1-4619-B752-FB23398F9693}"/>
    <dgm:cxn modelId="{C7B37C68-252B-4A33-B8E6-506716F38968}" srcId="{BBEC5915-EE51-4FF6-A943-2663AF9790D9}" destId="{89A148AB-F0E4-4385-9F63-8452808F5D13}" srcOrd="0" destOrd="0" parTransId="{7E391474-6275-439C-A2F0-7E755A511B1A}" sibTransId="{A407DC47-998F-41B6-96A6-008DCBA7C43C}"/>
    <dgm:cxn modelId="{8AC6014F-79D3-4AAD-B3BD-89B44236DE71}" srcId="{7470DA90-1962-498B-8B87-75DEC3889D8E}" destId="{BBEC5915-EE51-4FF6-A943-2663AF9790D9}" srcOrd="0" destOrd="0" parTransId="{8E0E61BC-F2DF-43C0-9FAC-220D49A4E176}" sibTransId="{8D60E595-7E89-483C-A431-8A7F1AD4AFD4}"/>
    <dgm:cxn modelId="{72280272-9DA5-4C95-A40B-F21DF0AB36D2}" type="presOf" srcId="{39E66631-EC02-4219-8E1B-7072050A6548}" destId="{65EF3A03-AE70-464D-BB8C-58207D8E9ADA}" srcOrd="0" destOrd="0" presId="urn:microsoft.com/office/officeart/2005/8/layout/list1"/>
    <dgm:cxn modelId="{DCC46276-D8AA-474D-8455-949D698FA857}" type="presOf" srcId="{89A148AB-F0E4-4385-9F63-8452808F5D13}" destId="{201CC8A7-C4D2-4AA2-A93B-63B4F28D0176}" srcOrd="0" destOrd="0" presId="urn:microsoft.com/office/officeart/2005/8/layout/list1"/>
    <dgm:cxn modelId="{8A95237B-0E24-42F9-8519-B865578CACEC}" type="presOf" srcId="{89F012F3-F2EB-4278-9BAE-87F8CB19CF3D}" destId="{D1CFDE91-1E28-490E-814F-B94B7ABE16E7}" srcOrd="0" destOrd="0" presId="urn:microsoft.com/office/officeart/2005/8/layout/list1"/>
    <dgm:cxn modelId="{4B18C48C-2959-486D-B4C0-4641F8CCA0B8}" type="presOf" srcId="{89F012F3-F2EB-4278-9BAE-87F8CB19CF3D}" destId="{58BD619F-6737-4062-AD84-586801F805BD}" srcOrd="1" destOrd="0" presId="urn:microsoft.com/office/officeart/2005/8/layout/list1"/>
    <dgm:cxn modelId="{3245028F-28DA-4969-8FBE-D7468B474003}" srcId="{7470DA90-1962-498B-8B87-75DEC3889D8E}" destId="{89F012F3-F2EB-4278-9BAE-87F8CB19CF3D}" srcOrd="2" destOrd="0" parTransId="{E4BA57A9-A417-458D-8E58-156C399CD5D3}" sibTransId="{2BF874D2-0C9B-4483-BF6D-6440911A919D}"/>
    <dgm:cxn modelId="{C289E29F-BC76-451A-9264-23CC384FF691}" type="presOf" srcId="{BBEC5915-EE51-4FF6-A943-2663AF9790D9}" destId="{DD74B75A-34A8-48C0-94B2-CAD65C6E3AF6}" srcOrd="1" destOrd="0" presId="urn:microsoft.com/office/officeart/2005/8/layout/list1"/>
    <dgm:cxn modelId="{EEE1CAA3-4B75-4AE2-90F5-3C5F16C36E2D}" type="presOf" srcId="{A816FBF1-9D98-4DC3-89DD-5FEE4DA14AFD}" destId="{C5FC3A9B-74B5-4890-A09B-A215D924C796}" srcOrd="1" destOrd="0" presId="urn:microsoft.com/office/officeart/2005/8/layout/list1"/>
    <dgm:cxn modelId="{3B42CDC3-2BEB-47DC-9D34-DAD3F62F173A}" srcId="{7470DA90-1962-498B-8B87-75DEC3889D8E}" destId="{A816FBF1-9D98-4DC3-89DD-5FEE4DA14AFD}" srcOrd="1" destOrd="0" parTransId="{BB47E4C5-D508-4C12-814E-502772926313}" sibTransId="{48A2B8DF-B7CA-4A97-B42A-CD7FF2FBF082}"/>
    <dgm:cxn modelId="{558017D3-7752-4B4A-8B32-99B0D97F88AD}" srcId="{89F012F3-F2EB-4278-9BAE-87F8CB19CF3D}" destId="{39E66631-EC02-4219-8E1B-7072050A6548}" srcOrd="0" destOrd="0" parTransId="{8209AAF1-0E0F-4563-B6F7-440960680A49}" sibTransId="{DFDA0FF2-C244-4069-A139-1E14D83F7D43}"/>
    <dgm:cxn modelId="{B4AB26FA-798F-4388-9BA9-325261469B59}" type="presOf" srcId="{A816FBF1-9D98-4DC3-89DD-5FEE4DA14AFD}" destId="{7145475B-1C2B-4E4D-B3A2-609902AD8DBF}" srcOrd="0" destOrd="0" presId="urn:microsoft.com/office/officeart/2005/8/layout/list1"/>
    <dgm:cxn modelId="{D2B218A6-D6E5-4657-B403-12F6F3A941BE}" type="presParOf" srcId="{311403E3-0C4D-4917-BF36-EB87D147DA05}" destId="{ADE494AC-F117-4DE6-9648-8D84ED3672DD}" srcOrd="0" destOrd="0" presId="urn:microsoft.com/office/officeart/2005/8/layout/list1"/>
    <dgm:cxn modelId="{9B0ED436-6141-4C78-9ED9-E671BEF35B43}" type="presParOf" srcId="{ADE494AC-F117-4DE6-9648-8D84ED3672DD}" destId="{EDE515AA-372C-4D3E-8849-73F697396803}" srcOrd="0" destOrd="0" presId="urn:microsoft.com/office/officeart/2005/8/layout/list1"/>
    <dgm:cxn modelId="{17A6F35C-A404-49ED-96AE-0082C6DD9E8E}" type="presParOf" srcId="{ADE494AC-F117-4DE6-9648-8D84ED3672DD}" destId="{DD74B75A-34A8-48C0-94B2-CAD65C6E3AF6}" srcOrd="1" destOrd="0" presId="urn:microsoft.com/office/officeart/2005/8/layout/list1"/>
    <dgm:cxn modelId="{3A78DA67-3312-493E-84A8-AE73C44A021A}" type="presParOf" srcId="{311403E3-0C4D-4917-BF36-EB87D147DA05}" destId="{73B9FD1D-6ED9-4233-AC6E-04A0490EF556}" srcOrd="1" destOrd="0" presId="urn:microsoft.com/office/officeart/2005/8/layout/list1"/>
    <dgm:cxn modelId="{EA726C93-D606-4123-A3C6-77D848B14BD4}" type="presParOf" srcId="{311403E3-0C4D-4917-BF36-EB87D147DA05}" destId="{201CC8A7-C4D2-4AA2-A93B-63B4F28D0176}" srcOrd="2" destOrd="0" presId="urn:microsoft.com/office/officeart/2005/8/layout/list1"/>
    <dgm:cxn modelId="{56CFD7B9-263F-4DBF-90A6-0E324F39F02F}" type="presParOf" srcId="{311403E3-0C4D-4917-BF36-EB87D147DA05}" destId="{33E24BF9-1AB7-4CD8-AAC4-A49C28A10CE4}" srcOrd="3" destOrd="0" presId="urn:microsoft.com/office/officeart/2005/8/layout/list1"/>
    <dgm:cxn modelId="{03FA410F-63E4-4961-BBCD-503D486AA372}" type="presParOf" srcId="{311403E3-0C4D-4917-BF36-EB87D147DA05}" destId="{D5A5B001-C5EB-4AED-A77C-00CCD92A134F}" srcOrd="4" destOrd="0" presId="urn:microsoft.com/office/officeart/2005/8/layout/list1"/>
    <dgm:cxn modelId="{A5124C47-BE35-4CD6-A3A4-DFE5A68BD9ED}" type="presParOf" srcId="{D5A5B001-C5EB-4AED-A77C-00CCD92A134F}" destId="{7145475B-1C2B-4E4D-B3A2-609902AD8DBF}" srcOrd="0" destOrd="0" presId="urn:microsoft.com/office/officeart/2005/8/layout/list1"/>
    <dgm:cxn modelId="{41E2610A-8624-4E36-9CB7-8E07D5ECBAE4}" type="presParOf" srcId="{D5A5B001-C5EB-4AED-A77C-00CCD92A134F}" destId="{C5FC3A9B-74B5-4890-A09B-A215D924C796}" srcOrd="1" destOrd="0" presId="urn:microsoft.com/office/officeart/2005/8/layout/list1"/>
    <dgm:cxn modelId="{C3F57400-DB4D-4E8E-A7FB-81330CB51E48}" type="presParOf" srcId="{311403E3-0C4D-4917-BF36-EB87D147DA05}" destId="{8708A0FE-9A67-484B-9EAE-8FC43D27A2BA}" srcOrd="5" destOrd="0" presId="urn:microsoft.com/office/officeart/2005/8/layout/list1"/>
    <dgm:cxn modelId="{A9B505E5-29AA-4376-B63F-17CBAC006647}" type="presParOf" srcId="{311403E3-0C4D-4917-BF36-EB87D147DA05}" destId="{C339E97D-C7F5-4736-9A28-88521957C4B9}" srcOrd="6" destOrd="0" presId="urn:microsoft.com/office/officeart/2005/8/layout/list1"/>
    <dgm:cxn modelId="{463E51F5-7F81-4757-B5A9-7989CC39A6AF}" type="presParOf" srcId="{311403E3-0C4D-4917-BF36-EB87D147DA05}" destId="{1C1992C8-E4C8-4D3A-8471-3794FD5F6754}" srcOrd="7" destOrd="0" presId="urn:microsoft.com/office/officeart/2005/8/layout/list1"/>
    <dgm:cxn modelId="{EB95E6E7-AAE4-4F08-A761-95569463B1F5}" type="presParOf" srcId="{311403E3-0C4D-4917-BF36-EB87D147DA05}" destId="{9B975DE3-87B3-4245-846F-AE86C32EAA23}" srcOrd="8" destOrd="0" presId="urn:microsoft.com/office/officeart/2005/8/layout/list1"/>
    <dgm:cxn modelId="{CDD69412-1324-470B-80BF-4E036030F939}" type="presParOf" srcId="{9B975DE3-87B3-4245-846F-AE86C32EAA23}" destId="{D1CFDE91-1E28-490E-814F-B94B7ABE16E7}" srcOrd="0" destOrd="0" presId="urn:microsoft.com/office/officeart/2005/8/layout/list1"/>
    <dgm:cxn modelId="{0154D401-C736-4B99-8D79-872DE313C81F}" type="presParOf" srcId="{9B975DE3-87B3-4245-846F-AE86C32EAA23}" destId="{58BD619F-6737-4062-AD84-586801F805BD}" srcOrd="1" destOrd="0" presId="urn:microsoft.com/office/officeart/2005/8/layout/list1"/>
    <dgm:cxn modelId="{E894F61B-7EC4-4869-BD45-BC0C316217A5}" type="presParOf" srcId="{311403E3-0C4D-4917-BF36-EB87D147DA05}" destId="{35241309-8197-495A-A5FB-9CBB1D8887C9}" srcOrd="9" destOrd="0" presId="urn:microsoft.com/office/officeart/2005/8/layout/list1"/>
    <dgm:cxn modelId="{B32BB73C-D0C4-4F4A-8A1D-2A855E177556}" type="presParOf" srcId="{311403E3-0C4D-4917-BF36-EB87D147DA05}" destId="{65EF3A03-AE70-464D-BB8C-58207D8E9AD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B7E5BF6-4C63-4724-BABC-6BE1DE8E0D1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75C906E9-D536-4CD6-8589-4A4ED13C9146}">
      <dgm:prSet phldrT="[Text]"/>
      <dgm:spPr/>
      <dgm:t>
        <a:bodyPr/>
        <a:lstStyle/>
        <a:p>
          <a:r>
            <a:rPr lang="en-IN" dirty="0"/>
            <a:t>Pink Seat</a:t>
          </a:r>
        </a:p>
      </dgm:t>
    </dgm:pt>
    <dgm:pt modelId="{B8E477F9-17FE-4D5D-8706-C73A3792540D}" type="parTrans" cxnId="{C6061D9A-4899-479C-AA46-6BA2B220AB52}">
      <dgm:prSet/>
      <dgm:spPr/>
      <dgm:t>
        <a:bodyPr/>
        <a:lstStyle/>
        <a:p>
          <a:endParaRPr lang="en-IN"/>
        </a:p>
      </dgm:t>
    </dgm:pt>
    <dgm:pt modelId="{1B86B5C1-501B-4D2C-A325-C22B9880389D}" type="sibTrans" cxnId="{C6061D9A-4899-479C-AA46-6BA2B220AB52}">
      <dgm:prSet/>
      <dgm:spPr/>
      <dgm:t>
        <a:bodyPr/>
        <a:lstStyle/>
        <a:p>
          <a:endParaRPr lang="en-IN"/>
        </a:p>
      </dgm:t>
    </dgm:pt>
    <dgm:pt modelId="{0A8E0EA0-001B-47E6-8135-436207630580}">
      <dgm:prSet phldrT="[Text]"/>
      <dgm:spPr/>
      <dgm:t>
        <a:bodyPr/>
        <a:lstStyle/>
        <a:p>
          <a:r>
            <a:rPr lang="en-US" dirty="0"/>
            <a:t>Designate specific seats as "Pink Seats" to be reserved exclusively for female passengers, enhancing their safety and comfort during travel.</a:t>
          </a:r>
          <a:endParaRPr lang="en-IN" dirty="0"/>
        </a:p>
      </dgm:t>
    </dgm:pt>
    <dgm:pt modelId="{101201EC-71F8-4AFF-98E7-3F242F84C392}" type="parTrans" cxnId="{238960D9-892B-41C2-B88F-C36089C98B40}">
      <dgm:prSet/>
      <dgm:spPr/>
      <dgm:t>
        <a:bodyPr/>
        <a:lstStyle/>
        <a:p>
          <a:endParaRPr lang="en-IN"/>
        </a:p>
      </dgm:t>
    </dgm:pt>
    <dgm:pt modelId="{459C7271-3172-4255-9794-CF40D742E2BC}" type="sibTrans" cxnId="{238960D9-892B-41C2-B88F-C36089C98B40}">
      <dgm:prSet/>
      <dgm:spPr/>
      <dgm:t>
        <a:bodyPr/>
        <a:lstStyle/>
        <a:p>
          <a:endParaRPr lang="en-IN"/>
        </a:p>
      </dgm:t>
    </dgm:pt>
    <dgm:pt modelId="{33CB8955-7059-49B2-9B73-99F1FCAECF3B}">
      <dgm:prSet phldrT="[Text]"/>
      <dgm:spPr/>
      <dgm:t>
        <a:bodyPr/>
        <a:lstStyle/>
        <a:p>
          <a:r>
            <a:rPr lang="en-IN" dirty="0"/>
            <a:t>Graphical User Interface (GUI) </a:t>
          </a:r>
        </a:p>
      </dgm:t>
    </dgm:pt>
    <dgm:pt modelId="{4D2B76ED-83F2-477A-91E3-D94DDC249BB2}" type="parTrans" cxnId="{3D1C03B0-1577-47CC-9713-85FEEA59E9B6}">
      <dgm:prSet/>
      <dgm:spPr/>
      <dgm:t>
        <a:bodyPr/>
        <a:lstStyle/>
        <a:p>
          <a:endParaRPr lang="en-IN"/>
        </a:p>
      </dgm:t>
    </dgm:pt>
    <dgm:pt modelId="{2E487471-15C1-48EE-A739-FF180685E112}" type="sibTrans" cxnId="{3D1C03B0-1577-47CC-9713-85FEEA59E9B6}">
      <dgm:prSet/>
      <dgm:spPr/>
      <dgm:t>
        <a:bodyPr/>
        <a:lstStyle/>
        <a:p>
          <a:endParaRPr lang="en-IN"/>
        </a:p>
      </dgm:t>
    </dgm:pt>
    <dgm:pt modelId="{8B7CE9D4-D2A6-4265-A9E4-FDE56D63FC4C}">
      <dgm:prSet phldrT="[Text]"/>
      <dgm:spPr/>
      <dgm:t>
        <a:bodyPr/>
        <a:lstStyle/>
        <a:p>
          <a:r>
            <a:rPr lang="en-US" dirty="0"/>
            <a:t>Develop a user-friendly and visually appealing graphical user interface to improve the overall user experience, making the booking process intuitive and efficient.</a:t>
          </a:r>
          <a:endParaRPr lang="en-IN" dirty="0"/>
        </a:p>
      </dgm:t>
    </dgm:pt>
    <dgm:pt modelId="{50818EBB-40D3-414D-96F6-547EAB9F98AF}" type="parTrans" cxnId="{8D3F5DD4-9C76-4DB8-AF98-9C34FAE46C7C}">
      <dgm:prSet/>
      <dgm:spPr/>
      <dgm:t>
        <a:bodyPr/>
        <a:lstStyle/>
        <a:p>
          <a:endParaRPr lang="en-IN"/>
        </a:p>
      </dgm:t>
    </dgm:pt>
    <dgm:pt modelId="{D3B6DFB9-8309-43BC-ADBE-66EAFBD4F3BB}" type="sibTrans" cxnId="{8D3F5DD4-9C76-4DB8-AF98-9C34FAE46C7C}">
      <dgm:prSet/>
      <dgm:spPr/>
      <dgm:t>
        <a:bodyPr/>
        <a:lstStyle/>
        <a:p>
          <a:endParaRPr lang="en-IN"/>
        </a:p>
      </dgm:t>
    </dgm:pt>
    <dgm:pt modelId="{1332370C-4E77-4967-8977-AC9CD2DEFBD4}">
      <dgm:prSet phldrT="[Text]"/>
      <dgm:spPr/>
      <dgm:t>
        <a:bodyPr/>
        <a:lstStyle/>
        <a:p>
          <a:r>
            <a:rPr lang="en-IN" dirty="0"/>
            <a:t>Payment Gateway Integration</a:t>
          </a:r>
        </a:p>
      </dgm:t>
    </dgm:pt>
    <dgm:pt modelId="{AA5F931B-7297-4F1D-A9F7-F2E82FE702B4}" type="parTrans" cxnId="{02CA8656-B7C1-49C7-85E7-0133266F3652}">
      <dgm:prSet/>
      <dgm:spPr/>
      <dgm:t>
        <a:bodyPr/>
        <a:lstStyle/>
        <a:p>
          <a:endParaRPr lang="en-IN"/>
        </a:p>
      </dgm:t>
    </dgm:pt>
    <dgm:pt modelId="{12600752-2820-46BE-B643-2DA965CD25AA}" type="sibTrans" cxnId="{02CA8656-B7C1-49C7-85E7-0133266F3652}">
      <dgm:prSet/>
      <dgm:spPr/>
      <dgm:t>
        <a:bodyPr/>
        <a:lstStyle/>
        <a:p>
          <a:endParaRPr lang="en-IN"/>
        </a:p>
      </dgm:t>
    </dgm:pt>
    <dgm:pt modelId="{8888697A-0988-4253-AA20-7105F06EAFCD}">
      <dgm:prSet phldrT="[Text]"/>
      <dgm:spPr/>
      <dgm:t>
        <a:bodyPr/>
        <a:lstStyle/>
        <a:p>
          <a:r>
            <a:rPr lang="en-US" dirty="0"/>
            <a:t>Incorporate a secure payment gateway to facilitate seamless and safe online transactions, offering multiple payment options like credit/debit cards, net banking, and digital wallets.</a:t>
          </a:r>
          <a:endParaRPr lang="en-IN" dirty="0"/>
        </a:p>
      </dgm:t>
    </dgm:pt>
    <dgm:pt modelId="{2B553C5A-C7A1-4FAD-965C-8E8990744362}" type="parTrans" cxnId="{9CB3DB12-293E-4E8D-B969-85B43D8CF447}">
      <dgm:prSet/>
      <dgm:spPr/>
      <dgm:t>
        <a:bodyPr/>
        <a:lstStyle/>
        <a:p>
          <a:endParaRPr lang="en-IN"/>
        </a:p>
      </dgm:t>
    </dgm:pt>
    <dgm:pt modelId="{0478948E-3BD1-4E71-89A8-16A368DBAF44}" type="sibTrans" cxnId="{9CB3DB12-293E-4E8D-B969-85B43D8CF447}">
      <dgm:prSet/>
      <dgm:spPr/>
      <dgm:t>
        <a:bodyPr/>
        <a:lstStyle/>
        <a:p>
          <a:endParaRPr lang="en-IN"/>
        </a:p>
      </dgm:t>
    </dgm:pt>
    <dgm:pt modelId="{570531A4-0802-42C3-8694-0A651093C9F4}" type="pres">
      <dgm:prSet presAssocID="{CB7E5BF6-4C63-4724-BABC-6BE1DE8E0D19}" presName="Name0" presStyleCnt="0">
        <dgm:presLayoutVars>
          <dgm:dir/>
          <dgm:animLvl val="lvl"/>
          <dgm:resizeHandles val="exact"/>
        </dgm:presLayoutVars>
      </dgm:prSet>
      <dgm:spPr/>
    </dgm:pt>
    <dgm:pt modelId="{29AFD89F-D680-48CB-A43E-0C9F88C0AC5C}" type="pres">
      <dgm:prSet presAssocID="{75C906E9-D536-4CD6-8589-4A4ED13C9146}" presName="composite" presStyleCnt="0"/>
      <dgm:spPr/>
    </dgm:pt>
    <dgm:pt modelId="{1192D8BA-8C05-4485-A708-64ABFFE8787F}" type="pres">
      <dgm:prSet presAssocID="{75C906E9-D536-4CD6-8589-4A4ED13C9146}" presName="parTx" presStyleLbl="alignNode1" presStyleIdx="0" presStyleCnt="3">
        <dgm:presLayoutVars>
          <dgm:chMax val="0"/>
          <dgm:chPref val="0"/>
          <dgm:bulletEnabled val="1"/>
        </dgm:presLayoutVars>
      </dgm:prSet>
      <dgm:spPr/>
    </dgm:pt>
    <dgm:pt modelId="{220C5B9B-D9F9-4576-88FF-678D0952C7D9}" type="pres">
      <dgm:prSet presAssocID="{75C906E9-D536-4CD6-8589-4A4ED13C9146}" presName="desTx" presStyleLbl="alignAccFollowNode1" presStyleIdx="0" presStyleCnt="3">
        <dgm:presLayoutVars>
          <dgm:bulletEnabled val="1"/>
        </dgm:presLayoutVars>
      </dgm:prSet>
      <dgm:spPr/>
    </dgm:pt>
    <dgm:pt modelId="{57645F9D-AF9F-462B-8C59-53E907EB1076}" type="pres">
      <dgm:prSet presAssocID="{1B86B5C1-501B-4D2C-A325-C22B9880389D}" presName="space" presStyleCnt="0"/>
      <dgm:spPr/>
    </dgm:pt>
    <dgm:pt modelId="{A39951D8-06DB-4772-97A2-23D1FD99CEA7}" type="pres">
      <dgm:prSet presAssocID="{33CB8955-7059-49B2-9B73-99F1FCAECF3B}" presName="composite" presStyleCnt="0"/>
      <dgm:spPr/>
    </dgm:pt>
    <dgm:pt modelId="{E07FCB76-33AD-4506-ADA4-2BA2CE57846D}" type="pres">
      <dgm:prSet presAssocID="{33CB8955-7059-49B2-9B73-99F1FCAECF3B}" presName="parTx" presStyleLbl="alignNode1" presStyleIdx="1" presStyleCnt="3">
        <dgm:presLayoutVars>
          <dgm:chMax val="0"/>
          <dgm:chPref val="0"/>
          <dgm:bulletEnabled val="1"/>
        </dgm:presLayoutVars>
      </dgm:prSet>
      <dgm:spPr/>
    </dgm:pt>
    <dgm:pt modelId="{98E7DE10-5536-4697-8BED-DBAAF1EB98CB}" type="pres">
      <dgm:prSet presAssocID="{33CB8955-7059-49B2-9B73-99F1FCAECF3B}" presName="desTx" presStyleLbl="alignAccFollowNode1" presStyleIdx="1" presStyleCnt="3">
        <dgm:presLayoutVars>
          <dgm:bulletEnabled val="1"/>
        </dgm:presLayoutVars>
      </dgm:prSet>
      <dgm:spPr/>
    </dgm:pt>
    <dgm:pt modelId="{4447F95A-FA1E-4BBB-83D8-4553F1CC279A}" type="pres">
      <dgm:prSet presAssocID="{2E487471-15C1-48EE-A739-FF180685E112}" presName="space" presStyleCnt="0"/>
      <dgm:spPr/>
    </dgm:pt>
    <dgm:pt modelId="{CB96924A-CCDD-4D26-9F22-7627A71C80C2}" type="pres">
      <dgm:prSet presAssocID="{1332370C-4E77-4967-8977-AC9CD2DEFBD4}" presName="composite" presStyleCnt="0"/>
      <dgm:spPr/>
    </dgm:pt>
    <dgm:pt modelId="{DD99B3EC-7DC3-4AED-9FB9-C380B47D9678}" type="pres">
      <dgm:prSet presAssocID="{1332370C-4E77-4967-8977-AC9CD2DEFBD4}" presName="parTx" presStyleLbl="alignNode1" presStyleIdx="2" presStyleCnt="3">
        <dgm:presLayoutVars>
          <dgm:chMax val="0"/>
          <dgm:chPref val="0"/>
          <dgm:bulletEnabled val="1"/>
        </dgm:presLayoutVars>
      </dgm:prSet>
      <dgm:spPr/>
    </dgm:pt>
    <dgm:pt modelId="{0567EF29-516A-4E83-B54F-368CFA2D727F}" type="pres">
      <dgm:prSet presAssocID="{1332370C-4E77-4967-8977-AC9CD2DEFBD4}" presName="desTx" presStyleLbl="alignAccFollowNode1" presStyleIdx="2" presStyleCnt="3">
        <dgm:presLayoutVars>
          <dgm:bulletEnabled val="1"/>
        </dgm:presLayoutVars>
      </dgm:prSet>
      <dgm:spPr/>
    </dgm:pt>
  </dgm:ptLst>
  <dgm:cxnLst>
    <dgm:cxn modelId="{9CB3DB12-293E-4E8D-B969-85B43D8CF447}" srcId="{1332370C-4E77-4967-8977-AC9CD2DEFBD4}" destId="{8888697A-0988-4253-AA20-7105F06EAFCD}" srcOrd="0" destOrd="0" parTransId="{2B553C5A-C7A1-4FAD-965C-8E8990744362}" sibTransId="{0478948E-3BD1-4E71-89A8-16A368DBAF44}"/>
    <dgm:cxn modelId="{8A4C3A6C-CAC4-4DEC-AC6A-B02A1C30F35F}" type="presOf" srcId="{75C906E9-D536-4CD6-8589-4A4ED13C9146}" destId="{1192D8BA-8C05-4485-A708-64ABFFE8787F}" srcOrd="0" destOrd="0" presId="urn:microsoft.com/office/officeart/2005/8/layout/hList1"/>
    <dgm:cxn modelId="{C32B416D-D40F-4D00-8F35-E2B2A9C4A569}" type="presOf" srcId="{33CB8955-7059-49B2-9B73-99F1FCAECF3B}" destId="{E07FCB76-33AD-4506-ADA4-2BA2CE57846D}" srcOrd="0" destOrd="0" presId="urn:microsoft.com/office/officeart/2005/8/layout/hList1"/>
    <dgm:cxn modelId="{02CA8656-B7C1-49C7-85E7-0133266F3652}" srcId="{CB7E5BF6-4C63-4724-BABC-6BE1DE8E0D19}" destId="{1332370C-4E77-4967-8977-AC9CD2DEFBD4}" srcOrd="2" destOrd="0" parTransId="{AA5F931B-7297-4F1D-A9F7-F2E82FE702B4}" sibTransId="{12600752-2820-46BE-B643-2DA965CD25AA}"/>
    <dgm:cxn modelId="{0CA9788D-BD4E-44C5-8E00-6A4A56DDF710}" type="presOf" srcId="{8B7CE9D4-D2A6-4265-A9E4-FDE56D63FC4C}" destId="{98E7DE10-5536-4697-8BED-DBAAF1EB98CB}" srcOrd="0" destOrd="0" presId="urn:microsoft.com/office/officeart/2005/8/layout/hList1"/>
    <dgm:cxn modelId="{C6061D9A-4899-479C-AA46-6BA2B220AB52}" srcId="{CB7E5BF6-4C63-4724-BABC-6BE1DE8E0D19}" destId="{75C906E9-D536-4CD6-8589-4A4ED13C9146}" srcOrd="0" destOrd="0" parTransId="{B8E477F9-17FE-4D5D-8706-C73A3792540D}" sibTransId="{1B86B5C1-501B-4D2C-A325-C22B9880389D}"/>
    <dgm:cxn modelId="{3D1C03B0-1577-47CC-9713-85FEEA59E9B6}" srcId="{CB7E5BF6-4C63-4724-BABC-6BE1DE8E0D19}" destId="{33CB8955-7059-49B2-9B73-99F1FCAECF3B}" srcOrd="1" destOrd="0" parTransId="{4D2B76ED-83F2-477A-91E3-D94DDC249BB2}" sibTransId="{2E487471-15C1-48EE-A739-FF180685E112}"/>
    <dgm:cxn modelId="{C093E0B0-33A8-4B18-A9E0-1CE376A41C94}" type="presOf" srcId="{8888697A-0988-4253-AA20-7105F06EAFCD}" destId="{0567EF29-516A-4E83-B54F-368CFA2D727F}" srcOrd="0" destOrd="0" presId="urn:microsoft.com/office/officeart/2005/8/layout/hList1"/>
    <dgm:cxn modelId="{7C08D2BB-A5D9-4ED9-8205-2A36A354FA26}" type="presOf" srcId="{0A8E0EA0-001B-47E6-8135-436207630580}" destId="{220C5B9B-D9F9-4576-88FF-678D0952C7D9}" srcOrd="0" destOrd="0" presId="urn:microsoft.com/office/officeart/2005/8/layout/hList1"/>
    <dgm:cxn modelId="{8D3F5DD4-9C76-4DB8-AF98-9C34FAE46C7C}" srcId="{33CB8955-7059-49B2-9B73-99F1FCAECF3B}" destId="{8B7CE9D4-D2A6-4265-A9E4-FDE56D63FC4C}" srcOrd="0" destOrd="0" parTransId="{50818EBB-40D3-414D-96F6-547EAB9F98AF}" sibTransId="{D3B6DFB9-8309-43BC-ADBE-66EAFBD4F3BB}"/>
    <dgm:cxn modelId="{238960D9-892B-41C2-B88F-C36089C98B40}" srcId="{75C906E9-D536-4CD6-8589-4A4ED13C9146}" destId="{0A8E0EA0-001B-47E6-8135-436207630580}" srcOrd="0" destOrd="0" parTransId="{101201EC-71F8-4AFF-98E7-3F242F84C392}" sibTransId="{459C7271-3172-4255-9794-CF40D742E2BC}"/>
    <dgm:cxn modelId="{A22728E1-E7E5-4A3C-9F2C-2397D41B9774}" type="presOf" srcId="{CB7E5BF6-4C63-4724-BABC-6BE1DE8E0D19}" destId="{570531A4-0802-42C3-8694-0A651093C9F4}" srcOrd="0" destOrd="0" presId="urn:microsoft.com/office/officeart/2005/8/layout/hList1"/>
    <dgm:cxn modelId="{AD7E35E2-CC9C-4E99-A5E0-7FA2E18E347D}" type="presOf" srcId="{1332370C-4E77-4967-8977-AC9CD2DEFBD4}" destId="{DD99B3EC-7DC3-4AED-9FB9-C380B47D9678}" srcOrd="0" destOrd="0" presId="urn:microsoft.com/office/officeart/2005/8/layout/hList1"/>
    <dgm:cxn modelId="{A8F5ED6E-14B9-4CF1-BA29-6F01BCFE009C}" type="presParOf" srcId="{570531A4-0802-42C3-8694-0A651093C9F4}" destId="{29AFD89F-D680-48CB-A43E-0C9F88C0AC5C}" srcOrd="0" destOrd="0" presId="urn:microsoft.com/office/officeart/2005/8/layout/hList1"/>
    <dgm:cxn modelId="{76AEFB15-6EB0-49DE-9F99-B67247F1B4F2}" type="presParOf" srcId="{29AFD89F-D680-48CB-A43E-0C9F88C0AC5C}" destId="{1192D8BA-8C05-4485-A708-64ABFFE8787F}" srcOrd="0" destOrd="0" presId="urn:microsoft.com/office/officeart/2005/8/layout/hList1"/>
    <dgm:cxn modelId="{E828E8AC-93F8-46F7-9D4C-83D44A963D6C}" type="presParOf" srcId="{29AFD89F-D680-48CB-A43E-0C9F88C0AC5C}" destId="{220C5B9B-D9F9-4576-88FF-678D0952C7D9}" srcOrd="1" destOrd="0" presId="urn:microsoft.com/office/officeart/2005/8/layout/hList1"/>
    <dgm:cxn modelId="{D2066070-C8C3-45BF-9337-524C3F0F1487}" type="presParOf" srcId="{570531A4-0802-42C3-8694-0A651093C9F4}" destId="{57645F9D-AF9F-462B-8C59-53E907EB1076}" srcOrd="1" destOrd="0" presId="urn:microsoft.com/office/officeart/2005/8/layout/hList1"/>
    <dgm:cxn modelId="{56198ED1-CCFF-4304-869F-985407140DC2}" type="presParOf" srcId="{570531A4-0802-42C3-8694-0A651093C9F4}" destId="{A39951D8-06DB-4772-97A2-23D1FD99CEA7}" srcOrd="2" destOrd="0" presId="urn:microsoft.com/office/officeart/2005/8/layout/hList1"/>
    <dgm:cxn modelId="{FC679949-BDEC-4D50-BE9D-43B292383B88}" type="presParOf" srcId="{A39951D8-06DB-4772-97A2-23D1FD99CEA7}" destId="{E07FCB76-33AD-4506-ADA4-2BA2CE57846D}" srcOrd="0" destOrd="0" presId="urn:microsoft.com/office/officeart/2005/8/layout/hList1"/>
    <dgm:cxn modelId="{CDAB87BF-A26D-4965-B474-9D0E2ED65AEA}" type="presParOf" srcId="{A39951D8-06DB-4772-97A2-23D1FD99CEA7}" destId="{98E7DE10-5536-4697-8BED-DBAAF1EB98CB}" srcOrd="1" destOrd="0" presId="urn:microsoft.com/office/officeart/2005/8/layout/hList1"/>
    <dgm:cxn modelId="{9C8DEB1D-8968-4EE9-9784-68E9A1C220EC}" type="presParOf" srcId="{570531A4-0802-42C3-8694-0A651093C9F4}" destId="{4447F95A-FA1E-4BBB-83D8-4553F1CC279A}" srcOrd="3" destOrd="0" presId="urn:microsoft.com/office/officeart/2005/8/layout/hList1"/>
    <dgm:cxn modelId="{2CB72D59-9246-4EAC-8025-71FAA70CD99C}" type="presParOf" srcId="{570531A4-0802-42C3-8694-0A651093C9F4}" destId="{CB96924A-CCDD-4D26-9F22-7627A71C80C2}" srcOrd="4" destOrd="0" presId="urn:microsoft.com/office/officeart/2005/8/layout/hList1"/>
    <dgm:cxn modelId="{3BCDD03F-05C9-475A-8D11-6014D2870C92}" type="presParOf" srcId="{CB96924A-CCDD-4D26-9F22-7627A71C80C2}" destId="{DD99B3EC-7DC3-4AED-9FB9-C380B47D9678}" srcOrd="0" destOrd="0" presId="urn:microsoft.com/office/officeart/2005/8/layout/hList1"/>
    <dgm:cxn modelId="{A4DDFE65-F261-440A-AAE2-F5E2A80B6D2A}" type="presParOf" srcId="{CB96924A-CCDD-4D26-9F22-7627A71C80C2}" destId="{0567EF29-516A-4E83-B54F-368CFA2D727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D6E689D-A767-451A-B2C6-CBA54F86FAA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1F704777-8714-4D57-8FA8-0EBA9D33263E}">
      <dgm:prSet phldrT="[Text]"/>
      <dgm:spPr/>
      <dgm:t>
        <a:bodyPr/>
        <a:lstStyle/>
        <a:p>
          <a:r>
            <a:rPr lang="en-US" dirty="0"/>
            <a:t>Loyalty Program for Frequent Travelers</a:t>
          </a:r>
          <a:endParaRPr lang="en-IN" dirty="0"/>
        </a:p>
      </dgm:t>
    </dgm:pt>
    <dgm:pt modelId="{F2DBE9DA-A966-48A1-A926-6B7F339122A3}" type="parTrans" cxnId="{B16FE6A9-799F-4C9B-B2FC-CE58615F6142}">
      <dgm:prSet/>
      <dgm:spPr/>
      <dgm:t>
        <a:bodyPr/>
        <a:lstStyle/>
        <a:p>
          <a:endParaRPr lang="en-IN"/>
        </a:p>
      </dgm:t>
    </dgm:pt>
    <dgm:pt modelId="{3BEF0706-BDEA-4941-90C4-79377748F4C6}" type="sibTrans" cxnId="{B16FE6A9-799F-4C9B-B2FC-CE58615F6142}">
      <dgm:prSet/>
      <dgm:spPr/>
      <dgm:t>
        <a:bodyPr/>
        <a:lstStyle/>
        <a:p>
          <a:endParaRPr lang="en-IN"/>
        </a:p>
      </dgm:t>
    </dgm:pt>
    <dgm:pt modelId="{8E876A02-C89B-40CE-B76D-DAE5DD3A7A5D}">
      <dgm:prSet phldrT="[Text]"/>
      <dgm:spPr/>
      <dgm:t>
        <a:bodyPr/>
        <a:lstStyle/>
        <a:p>
          <a:r>
            <a:rPr lang="en-US" dirty="0"/>
            <a:t>Introduce a loyalty program where frequent travelers can earn points for each journey, redeemable for discounts or free rides, encouraging customer retention and repeat bookings.</a:t>
          </a:r>
          <a:endParaRPr lang="en-IN" dirty="0"/>
        </a:p>
      </dgm:t>
    </dgm:pt>
    <dgm:pt modelId="{6543FDEC-0172-42E6-BFB6-CC19B3BFF95F}" type="parTrans" cxnId="{D4A5915C-60A5-4116-A7CA-386BAA70F437}">
      <dgm:prSet/>
      <dgm:spPr/>
      <dgm:t>
        <a:bodyPr/>
        <a:lstStyle/>
        <a:p>
          <a:endParaRPr lang="en-IN"/>
        </a:p>
      </dgm:t>
    </dgm:pt>
    <dgm:pt modelId="{A8B2EE94-A7BB-4EB0-A4A8-764C19018275}" type="sibTrans" cxnId="{D4A5915C-60A5-4116-A7CA-386BAA70F437}">
      <dgm:prSet/>
      <dgm:spPr/>
      <dgm:t>
        <a:bodyPr/>
        <a:lstStyle/>
        <a:p>
          <a:endParaRPr lang="en-IN"/>
        </a:p>
      </dgm:t>
    </dgm:pt>
    <dgm:pt modelId="{6DCC3892-F4AA-4A9F-9C88-46962DB0A49F}" type="pres">
      <dgm:prSet presAssocID="{CD6E689D-A767-451A-B2C6-CBA54F86FAA5}" presName="Name0" presStyleCnt="0">
        <dgm:presLayoutVars>
          <dgm:dir/>
          <dgm:animLvl val="lvl"/>
          <dgm:resizeHandles val="exact"/>
        </dgm:presLayoutVars>
      </dgm:prSet>
      <dgm:spPr/>
    </dgm:pt>
    <dgm:pt modelId="{2E9ECAD3-5205-4F1F-8822-6F5F675EFB8B}" type="pres">
      <dgm:prSet presAssocID="{1F704777-8714-4D57-8FA8-0EBA9D33263E}" presName="composite" presStyleCnt="0"/>
      <dgm:spPr/>
    </dgm:pt>
    <dgm:pt modelId="{2ACA7843-86D1-4746-B537-246415592464}" type="pres">
      <dgm:prSet presAssocID="{1F704777-8714-4D57-8FA8-0EBA9D33263E}" presName="parTx" presStyleLbl="alignNode1" presStyleIdx="0" presStyleCnt="1">
        <dgm:presLayoutVars>
          <dgm:chMax val="0"/>
          <dgm:chPref val="0"/>
          <dgm:bulletEnabled val="1"/>
        </dgm:presLayoutVars>
      </dgm:prSet>
      <dgm:spPr/>
    </dgm:pt>
    <dgm:pt modelId="{615B2627-EA73-4145-A5B4-DAD838FFD243}" type="pres">
      <dgm:prSet presAssocID="{1F704777-8714-4D57-8FA8-0EBA9D33263E}" presName="desTx" presStyleLbl="alignAccFollowNode1" presStyleIdx="0" presStyleCnt="1">
        <dgm:presLayoutVars>
          <dgm:bulletEnabled val="1"/>
        </dgm:presLayoutVars>
      </dgm:prSet>
      <dgm:spPr/>
    </dgm:pt>
  </dgm:ptLst>
  <dgm:cxnLst>
    <dgm:cxn modelId="{D4A5915C-60A5-4116-A7CA-386BAA70F437}" srcId="{1F704777-8714-4D57-8FA8-0EBA9D33263E}" destId="{8E876A02-C89B-40CE-B76D-DAE5DD3A7A5D}" srcOrd="0" destOrd="0" parTransId="{6543FDEC-0172-42E6-BFB6-CC19B3BFF95F}" sibTransId="{A8B2EE94-A7BB-4EB0-A4A8-764C19018275}"/>
    <dgm:cxn modelId="{90780151-CB59-475A-A43D-2D322121D304}" type="presOf" srcId="{CD6E689D-A767-451A-B2C6-CBA54F86FAA5}" destId="{6DCC3892-F4AA-4A9F-9C88-46962DB0A49F}" srcOrd="0" destOrd="0" presId="urn:microsoft.com/office/officeart/2005/8/layout/hList1"/>
    <dgm:cxn modelId="{7F2B9192-B675-4F0F-B804-D845357B232C}" type="presOf" srcId="{8E876A02-C89B-40CE-B76D-DAE5DD3A7A5D}" destId="{615B2627-EA73-4145-A5B4-DAD838FFD243}" srcOrd="0" destOrd="0" presId="urn:microsoft.com/office/officeart/2005/8/layout/hList1"/>
    <dgm:cxn modelId="{B16FE6A9-799F-4C9B-B2FC-CE58615F6142}" srcId="{CD6E689D-A767-451A-B2C6-CBA54F86FAA5}" destId="{1F704777-8714-4D57-8FA8-0EBA9D33263E}" srcOrd="0" destOrd="0" parTransId="{F2DBE9DA-A966-48A1-A926-6B7F339122A3}" sibTransId="{3BEF0706-BDEA-4941-90C4-79377748F4C6}"/>
    <dgm:cxn modelId="{35AA22B8-F6F3-41CD-955D-9AF9E4522E2B}" type="presOf" srcId="{1F704777-8714-4D57-8FA8-0EBA9D33263E}" destId="{2ACA7843-86D1-4746-B537-246415592464}" srcOrd="0" destOrd="0" presId="urn:microsoft.com/office/officeart/2005/8/layout/hList1"/>
    <dgm:cxn modelId="{F0555190-6173-41CF-BFDF-D81EFCBA2302}" type="presParOf" srcId="{6DCC3892-F4AA-4A9F-9C88-46962DB0A49F}" destId="{2E9ECAD3-5205-4F1F-8822-6F5F675EFB8B}" srcOrd="0" destOrd="0" presId="urn:microsoft.com/office/officeart/2005/8/layout/hList1"/>
    <dgm:cxn modelId="{9D2AEB0E-75A7-4801-A66A-C241AAE556A3}" type="presParOf" srcId="{2E9ECAD3-5205-4F1F-8822-6F5F675EFB8B}" destId="{2ACA7843-86D1-4746-B537-246415592464}" srcOrd="0" destOrd="0" presId="urn:microsoft.com/office/officeart/2005/8/layout/hList1"/>
    <dgm:cxn modelId="{2E177AC3-96CB-45F1-946A-DC556F92EE08}" type="presParOf" srcId="{2E9ECAD3-5205-4F1F-8822-6F5F675EFB8B}" destId="{615B2627-EA73-4145-A5B4-DAD838FFD243}"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5EBE04-7DEF-4EF4-93F1-CDA54D2EBE1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673AFA5F-4526-43B7-95F2-787B68C9AB80}">
      <dgm:prSet phldrT="[Text]"/>
      <dgm:spPr/>
      <dgm:t>
        <a:bodyPr/>
        <a:lstStyle/>
        <a:p>
          <a:r>
            <a:rPr lang="en-IN" dirty="0"/>
            <a:t>Real-time bus status view </a:t>
          </a:r>
        </a:p>
      </dgm:t>
    </dgm:pt>
    <dgm:pt modelId="{793F6BB2-BB65-43AF-ADDD-DB6F73B3E204}" type="parTrans" cxnId="{AFA8949F-34BE-4CD1-A6D1-A646DCB37662}">
      <dgm:prSet/>
      <dgm:spPr/>
      <dgm:t>
        <a:bodyPr/>
        <a:lstStyle/>
        <a:p>
          <a:endParaRPr lang="en-IN"/>
        </a:p>
      </dgm:t>
    </dgm:pt>
    <dgm:pt modelId="{32FE3D05-5D89-4E5B-9F88-DBE4EF758919}" type="sibTrans" cxnId="{AFA8949F-34BE-4CD1-A6D1-A646DCB37662}">
      <dgm:prSet/>
      <dgm:spPr/>
      <dgm:t>
        <a:bodyPr/>
        <a:lstStyle/>
        <a:p>
          <a:endParaRPr lang="en-IN"/>
        </a:p>
      </dgm:t>
    </dgm:pt>
    <dgm:pt modelId="{B0C201ED-895B-4343-939E-3E3FD58A777F}">
      <dgm:prSet phldrT="[Text]"/>
      <dgm:spPr/>
      <dgm:t>
        <a:bodyPr/>
        <a:lstStyle/>
        <a:p>
          <a:r>
            <a:rPr lang="en-US" dirty="0"/>
            <a:t>Seamless seat booking and ticket downloading</a:t>
          </a:r>
          <a:endParaRPr lang="en-IN" dirty="0"/>
        </a:p>
      </dgm:t>
    </dgm:pt>
    <dgm:pt modelId="{C51BC565-1350-4DCE-BCA1-C64299EEF7EB}" type="parTrans" cxnId="{3EE988A8-0649-4E80-8E17-377E50F28241}">
      <dgm:prSet/>
      <dgm:spPr/>
      <dgm:t>
        <a:bodyPr/>
        <a:lstStyle/>
        <a:p>
          <a:endParaRPr lang="en-IN"/>
        </a:p>
      </dgm:t>
    </dgm:pt>
    <dgm:pt modelId="{E1FA3DBB-323F-4D37-82C4-3A814ADE92CB}" type="sibTrans" cxnId="{3EE988A8-0649-4E80-8E17-377E50F28241}">
      <dgm:prSet/>
      <dgm:spPr/>
      <dgm:t>
        <a:bodyPr/>
        <a:lstStyle/>
        <a:p>
          <a:endParaRPr lang="en-IN"/>
        </a:p>
      </dgm:t>
    </dgm:pt>
    <dgm:pt modelId="{F89CDF27-ED91-49C4-8581-25F915750DB5}">
      <dgm:prSet phldrT="[Text]"/>
      <dgm:spPr/>
      <dgm:t>
        <a:bodyPr/>
        <a:lstStyle/>
        <a:p>
          <a:r>
            <a:rPr lang="en-IN" dirty="0"/>
            <a:t>Efficient schedule management</a:t>
          </a:r>
        </a:p>
      </dgm:t>
    </dgm:pt>
    <dgm:pt modelId="{463772C5-E49C-4F85-9D92-188709CEECB6}" type="parTrans" cxnId="{88835502-2ED0-4B71-A557-845BDB7651BB}">
      <dgm:prSet/>
      <dgm:spPr/>
      <dgm:t>
        <a:bodyPr/>
        <a:lstStyle/>
        <a:p>
          <a:endParaRPr lang="en-IN"/>
        </a:p>
      </dgm:t>
    </dgm:pt>
    <dgm:pt modelId="{7518837D-FF7A-4D62-9526-39B483BFF845}" type="sibTrans" cxnId="{88835502-2ED0-4B71-A557-845BDB7651BB}">
      <dgm:prSet/>
      <dgm:spPr/>
      <dgm:t>
        <a:bodyPr/>
        <a:lstStyle/>
        <a:p>
          <a:endParaRPr lang="en-IN"/>
        </a:p>
      </dgm:t>
    </dgm:pt>
    <dgm:pt modelId="{2D4DE48E-83C3-4F9F-8E67-C4E2341FCDBC}" type="pres">
      <dgm:prSet presAssocID="{935EBE04-7DEF-4EF4-93F1-CDA54D2EBE11}" presName="Name0" presStyleCnt="0">
        <dgm:presLayoutVars>
          <dgm:chMax val="7"/>
          <dgm:chPref val="7"/>
          <dgm:dir/>
        </dgm:presLayoutVars>
      </dgm:prSet>
      <dgm:spPr/>
    </dgm:pt>
    <dgm:pt modelId="{F2139E72-7B9D-4940-806C-B12A8333256B}" type="pres">
      <dgm:prSet presAssocID="{935EBE04-7DEF-4EF4-93F1-CDA54D2EBE11}" presName="Name1" presStyleCnt="0"/>
      <dgm:spPr/>
    </dgm:pt>
    <dgm:pt modelId="{325DF484-291C-415F-9469-D9A90958293E}" type="pres">
      <dgm:prSet presAssocID="{935EBE04-7DEF-4EF4-93F1-CDA54D2EBE11}" presName="cycle" presStyleCnt="0"/>
      <dgm:spPr/>
    </dgm:pt>
    <dgm:pt modelId="{F0A90FAA-2CD2-40FE-BB90-7A30EC4812B2}" type="pres">
      <dgm:prSet presAssocID="{935EBE04-7DEF-4EF4-93F1-CDA54D2EBE11}" presName="srcNode" presStyleLbl="node1" presStyleIdx="0" presStyleCnt="3"/>
      <dgm:spPr/>
    </dgm:pt>
    <dgm:pt modelId="{114144FA-C0FF-4D6B-AED3-A4C50DC7F818}" type="pres">
      <dgm:prSet presAssocID="{935EBE04-7DEF-4EF4-93F1-CDA54D2EBE11}" presName="conn" presStyleLbl="parChTrans1D2" presStyleIdx="0" presStyleCnt="1"/>
      <dgm:spPr/>
    </dgm:pt>
    <dgm:pt modelId="{5C0947EF-1B18-4F23-B490-CBE4024D94D9}" type="pres">
      <dgm:prSet presAssocID="{935EBE04-7DEF-4EF4-93F1-CDA54D2EBE11}" presName="extraNode" presStyleLbl="node1" presStyleIdx="0" presStyleCnt="3"/>
      <dgm:spPr/>
    </dgm:pt>
    <dgm:pt modelId="{87A5D6A6-3D28-4B0B-9E1D-5797781DBA39}" type="pres">
      <dgm:prSet presAssocID="{935EBE04-7DEF-4EF4-93F1-CDA54D2EBE11}" presName="dstNode" presStyleLbl="node1" presStyleIdx="0" presStyleCnt="3"/>
      <dgm:spPr/>
    </dgm:pt>
    <dgm:pt modelId="{8D5D5EB2-1CB5-421F-B36A-A8F30975A0FE}" type="pres">
      <dgm:prSet presAssocID="{673AFA5F-4526-43B7-95F2-787B68C9AB80}" presName="text_1" presStyleLbl="node1" presStyleIdx="0" presStyleCnt="3">
        <dgm:presLayoutVars>
          <dgm:bulletEnabled val="1"/>
        </dgm:presLayoutVars>
      </dgm:prSet>
      <dgm:spPr/>
    </dgm:pt>
    <dgm:pt modelId="{7A1BB72A-93A2-4553-941B-0AF71CA6F6C2}" type="pres">
      <dgm:prSet presAssocID="{673AFA5F-4526-43B7-95F2-787B68C9AB80}" presName="accent_1" presStyleCnt="0"/>
      <dgm:spPr/>
    </dgm:pt>
    <dgm:pt modelId="{1C3F2402-A57F-4FE4-9562-1C85C98553DD}" type="pres">
      <dgm:prSet presAssocID="{673AFA5F-4526-43B7-95F2-787B68C9AB80}" presName="accentRepeatNode" presStyleLbl="solidFgAcc1" presStyleIdx="0" presStyleCnt="3"/>
      <dgm:spPr/>
    </dgm:pt>
    <dgm:pt modelId="{F07B97D4-F605-4F25-848A-D41E0D02D2B9}" type="pres">
      <dgm:prSet presAssocID="{B0C201ED-895B-4343-939E-3E3FD58A777F}" presName="text_2" presStyleLbl="node1" presStyleIdx="1" presStyleCnt="3">
        <dgm:presLayoutVars>
          <dgm:bulletEnabled val="1"/>
        </dgm:presLayoutVars>
      </dgm:prSet>
      <dgm:spPr/>
    </dgm:pt>
    <dgm:pt modelId="{C6F9F8E7-7F22-4FC0-A1F5-24661A2B82F7}" type="pres">
      <dgm:prSet presAssocID="{B0C201ED-895B-4343-939E-3E3FD58A777F}" presName="accent_2" presStyleCnt="0"/>
      <dgm:spPr/>
    </dgm:pt>
    <dgm:pt modelId="{AE51F2BF-C496-4638-9CB3-1B45E2EC48B7}" type="pres">
      <dgm:prSet presAssocID="{B0C201ED-895B-4343-939E-3E3FD58A777F}" presName="accentRepeatNode" presStyleLbl="solidFgAcc1" presStyleIdx="1" presStyleCnt="3"/>
      <dgm:spPr/>
    </dgm:pt>
    <dgm:pt modelId="{89BEDDD6-E1B7-48A4-9CBC-B6BADAF56A98}" type="pres">
      <dgm:prSet presAssocID="{F89CDF27-ED91-49C4-8581-25F915750DB5}" presName="text_3" presStyleLbl="node1" presStyleIdx="2" presStyleCnt="3">
        <dgm:presLayoutVars>
          <dgm:bulletEnabled val="1"/>
        </dgm:presLayoutVars>
      </dgm:prSet>
      <dgm:spPr/>
    </dgm:pt>
    <dgm:pt modelId="{A075A1F1-0927-4C8A-9761-657D3C048770}" type="pres">
      <dgm:prSet presAssocID="{F89CDF27-ED91-49C4-8581-25F915750DB5}" presName="accent_3" presStyleCnt="0"/>
      <dgm:spPr/>
    </dgm:pt>
    <dgm:pt modelId="{EB4A9EBC-241B-47BD-8346-48FF2C2733AE}" type="pres">
      <dgm:prSet presAssocID="{F89CDF27-ED91-49C4-8581-25F915750DB5}" presName="accentRepeatNode" presStyleLbl="solidFgAcc1" presStyleIdx="2" presStyleCnt="3"/>
      <dgm:spPr/>
    </dgm:pt>
  </dgm:ptLst>
  <dgm:cxnLst>
    <dgm:cxn modelId="{88835502-2ED0-4B71-A557-845BDB7651BB}" srcId="{935EBE04-7DEF-4EF4-93F1-CDA54D2EBE11}" destId="{F89CDF27-ED91-49C4-8581-25F915750DB5}" srcOrd="2" destOrd="0" parTransId="{463772C5-E49C-4F85-9D92-188709CEECB6}" sibTransId="{7518837D-FF7A-4D62-9526-39B483BFF845}"/>
    <dgm:cxn modelId="{7E951415-AC09-45DE-99BA-733CC2621D34}" type="presOf" srcId="{F89CDF27-ED91-49C4-8581-25F915750DB5}" destId="{89BEDDD6-E1B7-48A4-9CBC-B6BADAF56A98}" srcOrd="0" destOrd="0" presId="urn:microsoft.com/office/officeart/2008/layout/VerticalCurvedList"/>
    <dgm:cxn modelId="{7CC8795F-C3DA-486F-98A1-ECE814AB959B}" type="presOf" srcId="{32FE3D05-5D89-4E5B-9F88-DBE4EF758919}" destId="{114144FA-C0FF-4D6B-AED3-A4C50DC7F818}" srcOrd="0" destOrd="0" presId="urn:microsoft.com/office/officeart/2008/layout/VerticalCurvedList"/>
    <dgm:cxn modelId="{98AD4143-3E49-4B07-B42E-3B077E42E5F8}" type="presOf" srcId="{673AFA5F-4526-43B7-95F2-787B68C9AB80}" destId="{8D5D5EB2-1CB5-421F-B36A-A8F30975A0FE}" srcOrd="0" destOrd="0" presId="urn:microsoft.com/office/officeart/2008/layout/VerticalCurvedList"/>
    <dgm:cxn modelId="{07C6BA77-8233-4572-B6BE-DE4445A4C63F}" type="presOf" srcId="{B0C201ED-895B-4343-939E-3E3FD58A777F}" destId="{F07B97D4-F605-4F25-848A-D41E0D02D2B9}" srcOrd="0" destOrd="0" presId="urn:microsoft.com/office/officeart/2008/layout/VerticalCurvedList"/>
    <dgm:cxn modelId="{AFA8949F-34BE-4CD1-A6D1-A646DCB37662}" srcId="{935EBE04-7DEF-4EF4-93F1-CDA54D2EBE11}" destId="{673AFA5F-4526-43B7-95F2-787B68C9AB80}" srcOrd="0" destOrd="0" parTransId="{793F6BB2-BB65-43AF-ADDD-DB6F73B3E204}" sibTransId="{32FE3D05-5D89-4E5B-9F88-DBE4EF758919}"/>
    <dgm:cxn modelId="{3EE988A8-0649-4E80-8E17-377E50F28241}" srcId="{935EBE04-7DEF-4EF4-93F1-CDA54D2EBE11}" destId="{B0C201ED-895B-4343-939E-3E3FD58A777F}" srcOrd="1" destOrd="0" parTransId="{C51BC565-1350-4DCE-BCA1-C64299EEF7EB}" sibTransId="{E1FA3DBB-323F-4D37-82C4-3A814ADE92CB}"/>
    <dgm:cxn modelId="{D0A261C9-FCCA-440B-8F04-1ADC5B1318D3}" type="presOf" srcId="{935EBE04-7DEF-4EF4-93F1-CDA54D2EBE11}" destId="{2D4DE48E-83C3-4F9F-8E67-C4E2341FCDBC}" srcOrd="0" destOrd="0" presId="urn:microsoft.com/office/officeart/2008/layout/VerticalCurvedList"/>
    <dgm:cxn modelId="{7B68E0F8-1FFB-47AD-8E5B-54AEECDAC3C4}" type="presParOf" srcId="{2D4DE48E-83C3-4F9F-8E67-C4E2341FCDBC}" destId="{F2139E72-7B9D-4940-806C-B12A8333256B}" srcOrd="0" destOrd="0" presId="urn:microsoft.com/office/officeart/2008/layout/VerticalCurvedList"/>
    <dgm:cxn modelId="{64AC5A81-9E27-4917-A640-CEE39361D158}" type="presParOf" srcId="{F2139E72-7B9D-4940-806C-B12A8333256B}" destId="{325DF484-291C-415F-9469-D9A90958293E}" srcOrd="0" destOrd="0" presId="urn:microsoft.com/office/officeart/2008/layout/VerticalCurvedList"/>
    <dgm:cxn modelId="{72DBDEDF-8EE8-47F3-9032-71EDA337A37A}" type="presParOf" srcId="{325DF484-291C-415F-9469-D9A90958293E}" destId="{F0A90FAA-2CD2-40FE-BB90-7A30EC4812B2}" srcOrd="0" destOrd="0" presId="urn:microsoft.com/office/officeart/2008/layout/VerticalCurvedList"/>
    <dgm:cxn modelId="{17F9F6B3-2E1B-415E-8E52-8927E2BB35F6}" type="presParOf" srcId="{325DF484-291C-415F-9469-D9A90958293E}" destId="{114144FA-C0FF-4D6B-AED3-A4C50DC7F818}" srcOrd="1" destOrd="0" presId="urn:microsoft.com/office/officeart/2008/layout/VerticalCurvedList"/>
    <dgm:cxn modelId="{1A944EE7-5938-41CD-9768-56023296A910}" type="presParOf" srcId="{325DF484-291C-415F-9469-D9A90958293E}" destId="{5C0947EF-1B18-4F23-B490-CBE4024D94D9}" srcOrd="2" destOrd="0" presId="urn:microsoft.com/office/officeart/2008/layout/VerticalCurvedList"/>
    <dgm:cxn modelId="{80F4807D-7B4C-474C-85E2-7FAFB9EBB000}" type="presParOf" srcId="{325DF484-291C-415F-9469-D9A90958293E}" destId="{87A5D6A6-3D28-4B0B-9E1D-5797781DBA39}" srcOrd="3" destOrd="0" presId="urn:microsoft.com/office/officeart/2008/layout/VerticalCurvedList"/>
    <dgm:cxn modelId="{94747BCB-CA5B-4C4E-BE63-AD9FC604A88C}" type="presParOf" srcId="{F2139E72-7B9D-4940-806C-B12A8333256B}" destId="{8D5D5EB2-1CB5-421F-B36A-A8F30975A0FE}" srcOrd="1" destOrd="0" presId="urn:microsoft.com/office/officeart/2008/layout/VerticalCurvedList"/>
    <dgm:cxn modelId="{EA1FCCBA-030D-48A3-8DE2-26B45691D476}" type="presParOf" srcId="{F2139E72-7B9D-4940-806C-B12A8333256B}" destId="{7A1BB72A-93A2-4553-941B-0AF71CA6F6C2}" srcOrd="2" destOrd="0" presId="urn:microsoft.com/office/officeart/2008/layout/VerticalCurvedList"/>
    <dgm:cxn modelId="{DB223CC8-FDED-4996-AA9E-7864E239E55E}" type="presParOf" srcId="{7A1BB72A-93A2-4553-941B-0AF71CA6F6C2}" destId="{1C3F2402-A57F-4FE4-9562-1C85C98553DD}" srcOrd="0" destOrd="0" presId="urn:microsoft.com/office/officeart/2008/layout/VerticalCurvedList"/>
    <dgm:cxn modelId="{46DE526A-D4A1-4A87-B572-9B89D44FF6E3}" type="presParOf" srcId="{F2139E72-7B9D-4940-806C-B12A8333256B}" destId="{F07B97D4-F605-4F25-848A-D41E0D02D2B9}" srcOrd="3" destOrd="0" presId="urn:microsoft.com/office/officeart/2008/layout/VerticalCurvedList"/>
    <dgm:cxn modelId="{40113B75-F457-4613-A84A-1075A2AE4C63}" type="presParOf" srcId="{F2139E72-7B9D-4940-806C-B12A8333256B}" destId="{C6F9F8E7-7F22-4FC0-A1F5-24661A2B82F7}" srcOrd="4" destOrd="0" presId="urn:microsoft.com/office/officeart/2008/layout/VerticalCurvedList"/>
    <dgm:cxn modelId="{1974FDAC-D83B-497C-9573-FFA31E75835C}" type="presParOf" srcId="{C6F9F8E7-7F22-4FC0-A1F5-24661A2B82F7}" destId="{AE51F2BF-C496-4638-9CB3-1B45E2EC48B7}" srcOrd="0" destOrd="0" presId="urn:microsoft.com/office/officeart/2008/layout/VerticalCurvedList"/>
    <dgm:cxn modelId="{BCF84850-A8DC-470F-98C0-A84991F7DF64}" type="presParOf" srcId="{F2139E72-7B9D-4940-806C-B12A8333256B}" destId="{89BEDDD6-E1B7-48A4-9CBC-B6BADAF56A98}" srcOrd="5" destOrd="0" presId="urn:microsoft.com/office/officeart/2008/layout/VerticalCurvedList"/>
    <dgm:cxn modelId="{6C752D8C-5827-4A2C-A56D-11AFF0C461B2}" type="presParOf" srcId="{F2139E72-7B9D-4940-806C-B12A8333256B}" destId="{A075A1F1-0927-4C8A-9761-657D3C048770}" srcOrd="6" destOrd="0" presId="urn:microsoft.com/office/officeart/2008/layout/VerticalCurvedList"/>
    <dgm:cxn modelId="{D6CD5269-3835-476D-9CAE-64490F6128E5}" type="presParOf" srcId="{A075A1F1-0927-4C8A-9761-657D3C048770}" destId="{EB4A9EBC-241B-47BD-8346-48FF2C2733A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3A5414-7D39-4A89-B65B-294214C0FDA4}"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AF2A4ED7-DA94-4336-8B60-5A9B8CFEAAA9}">
      <dgm:prSet phldrT="[Text]"/>
      <dgm:spPr/>
      <dgm:t>
        <a:bodyPr/>
        <a:lstStyle/>
        <a:p>
          <a:r>
            <a:rPr lang="en-IN" dirty="0"/>
            <a:t>Enhanced Efficiency</a:t>
          </a:r>
        </a:p>
      </dgm:t>
    </dgm:pt>
    <dgm:pt modelId="{950560C6-6FB6-40E4-B383-C2B2AA6047D5}" type="parTrans" cxnId="{F0A543B0-A0DC-4EEB-B1E7-8DBE374A0F07}">
      <dgm:prSet/>
      <dgm:spPr/>
      <dgm:t>
        <a:bodyPr/>
        <a:lstStyle/>
        <a:p>
          <a:endParaRPr lang="en-IN"/>
        </a:p>
      </dgm:t>
    </dgm:pt>
    <dgm:pt modelId="{2B5E8367-2653-45E1-A583-1BF7C0DC4953}" type="sibTrans" cxnId="{F0A543B0-A0DC-4EEB-B1E7-8DBE374A0F07}">
      <dgm:prSet/>
      <dgm:spPr/>
      <dgm:t>
        <a:bodyPr/>
        <a:lstStyle/>
        <a:p>
          <a:endParaRPr lang="en-IN"/>
        </a:p>
      </dgm:t>
    </dgm:pt>
    <dgm:pt modelId="{C63336A9-87C0-4F12-9DD3-74131A93712B}">
      <dgm:prSet phldrT="[Text]"/>
      <dgm:spPr/>
      <dgm:t>
        <a:bodyPr/>
        <a:lstStyle/>
        <a:p>
          <a:r>
            <a:rPr lang="en-US" dirty="0"/>
            <a:t>Streamlines bus operations with automated processes, reducing manual workload and minimizing errors.</a:t>
          </a:r>
          <a:endParaRPr lang="en-IN" dirty="0"/>
        </a:p>
      </dgm:t>
    </dgm:pt>
    <dgm:pt modelId="{D7DB1D41-44F3-4C44-836A-BB476B55A8B4}" type="parTrans" cxnId="{0C0A431B-0D55-4311-9B52-39B61E3656E0}">
      <dgm:prSet/>
      <dgm:spPr/>
      <dgm:t>
        <a:bodyPr/>
        <a:lstStyle/>
        <a:p>
          <a:endParaRPr lang="en-IN"/>
        </a:p>
      </dgm:t>
    </dgm:pt>
    <dgm:pt modelId="{7DD2A7CC-5FD7-412C-9A45-BBEFDE896393}" type="sibTrans" cxnId="{0C0A431B-0D55-4311-9B52-39B61E3656E0}">
      <dgm:prSet/>
      <dgm:spPr/>
      <dgm:t>
        <a:bodyPr/>
        <a:lstStyle/>
        <a:p>
          <a:endParaRPr lang="en-IN"/>
        </a:p>
      </dgm:t>
    </dgm:pt>
    <dgm:pt modelId="{FB407A01-403C-4794-BBC8-5EC43DDFAF14}">
      <dgm:prSet phldrT="[Text]"/>
      <dgm:spPr/>
      <dgm:t>
        <a:bodyPr/>
        <a:lstStyle/>
        <a:p>
          <a:r>
            <a:rPr lang="en-IN" dirty="0"/>
            <a:t>Real-Time Updates</a:t>
          </a:r>
        </a:p>
      </dgm:t>
    </dgm:pt>
    <dgm:pt modelId="{869E5042-8A71-449C-8B28-CECAB0441B78}" type="parTrans" cxnId="{34A2F33B-DB74-4E74-AFF8-1A0EAED0479B}">
      <dgm:prSet/>
      <dgm:spPr/>
      <dgm:t>
        <a:bodyPr/>
        <a:lstStyle/>
        <a:p>
          <a:endParaRPr lang="en-IN"/>
        </a:p>
      </dgm:t>
    </dgm:pt>
    <dgm:pt modelId="{1A4C81A7-308B-4639-8515-11CD8B5C5A2A}" type="sibTrans" cxnId="{34A2F33B-DB74-4E74-AFF8-1A0EAED0479B}">
      <dgm:prSet/>
      <dgm:spPr/>
      <dgm:t>
        <a:bodyPr/>
        <a:lstStyle/>
        <a:p>
          <a:endParaRPr lang="en-IN"/>
        </a:p>
      </dgm:t>
    </dgm:pt>
    <dgm:pt modelId="{321019F3-4E07-419A-97D6-7E20984340B5}">
      <dgm:prSet phldrT="[Text]"/>
      <dgm:spPr/>
      <dgm:t>
        <a:bodyPr/>
        <a:lstStyle/>
        <a:p>
          <a:r>
            <a:rPr lang="en-US" dirty="0"/>
            <a:t>Provides passengers with up-to-date information on bus availability and seat occupancy, improving the booking experience.</a:t>
          </a:r>
          <a:endParaRPr lang="en-IN" dirty="0"/>
        </a:p>
      </dgm:t>
    </dgm:pt>
    <dgm:pt modelId="{B780CB36-0685-4660-AD42-B8DDD64DD9E0}" type="parTrans" cxnId="{604E66AD-A284-424F-B70F-F18885B11451}">
      <dgm:prSet/>
      <dgm:spPr/>
      <dgm:t>
        <a:bodyPr/>
        <a:lstStyle/>
        <a:p>
          <a:endParaRPr lang="en-IN"/>
        </a:p>
      </dgm:t>
    </dgm:pt>
    <dgm:pt modelId="{9C81D703-FD63-46CE-ADAA-7B8A75BF1562}" type="sibTrans" cxnId="{604E66AD-A284-424F-B70F-F18885B11451}">
      <dgm:prSet/>
      <dgm:spPr/>
      <dgm:t>
        <a:bodyPr/>
        <a:lstStyle/>
        <a:p>
          <a:endParaRPr lang="en-IN"/>
        </a:p>
      </dgm:t>
    </dgm:pt>
    <dgm:pt modelId="{B16C2A90-68B3-49A5-B725-B4B739334BDB}">
      <dgm:prSet phldrT="[Text]"/>
      <dgm:spPr/>
      <dgm:t>
        <a:bodyPr/>
        <a:lstStyle/>
        <a:p>
          <a:r>
            <a:rPr lang="en-IN" dirty="0"/>
            <a:t>Data-Driven Insights</a:t>
          </a:r>
        </a:p>
      </dgm:t>
    </dgm:pt>
    <dgm:pt modelId="{5BF84C56-DF8A-4599-8DC1-8407E4881EF8}" type="parTrans" cxnId="{656689C9-C700-4556-9936-E64C9438E752}">
      <dgm:prSet/>
      <dgm:spPr/>
      <dgm:t>
        <a:bodyPr/>
        <a:lstStyle/>
        <a:p>
          <a:endParaRPr lang="en-IN"/>
        </a:p>
      </dgm:t>
    </dgm:pt>
    <dgm:pt modelId="{64D19D1C-0716-41C7-BDD2-A753EEBEC240}" type="sibTrans" cxnId="{656689C9-C700-4556-9936-E64C9438E752}">
      <dgm:prSet/>
      <dgm:spPr/>
      <dgm:t>
        <a:bodyPr/>
        <a:lstStyle/>
        <a:p>
          <a:endParaRPr lang="en-IN"/>
        </a:p>
      </dgm:t>
    </dgm:pt>
    <dgm:pt modelId="{6CF47C58-37E8-458B-A4ED-AE388173643C}">
      <dgm:prSet phldrT="[Text]"/>
      <dgm:spPr/>
      <dgm:t>
        <a:bodyPr/>
        <a:lstStyle/>
        <a:p>
          <a:r>
            <a:rPr lang="en-US" dirty="0"/>
            <a:t>Utilizes CSV files for data storage, enabling easy access to historical data and facilitating data analysis for informed decision-making.</a:t>
          </a:r>
          <a:endParaRPr lang="en-IN" dirty="0"/>
        </a:p>
      </dgm:t>
    </dgm:pt>
    <dgm:pt modelId="{C22DF0F5-7DBF-4103-BA8E-CE2D73228807}" type="parTrans" cxnId="{E8175215-3C8F-495F-9F6A-AFA3E875B017}">
      <dgm:prSet/>
      <dgm:spPr/>
      <dgm:t>
        <a:bodyPr/>
        <a:lstStyle/>
        <a:p>
          <a:endParaRPr lang="en-IN"/>
        </a:p>
      </dgm:t>
    </dgm:pt>
    <dgm:pt modelId="{4A96A014-AE18-4D02-8BF7-13F3C714FEE8}" type="sibTrans" cxnId="{E8175215-3C8F-495F-9F6A-AFA3E875B017}">
      <dgm:prSet/>
      <dgm:spPr/>
      <dgm:t>
        <a:bodyPr/>
        <a:lstStyle/>
        <a:p>
          <a:endParaRPr lang="en-IN"/>
        </a:p>
      </dgm:t>
    </dgm:pt>
    <dgm:pt modelId="{4BD957F9-7071-4BB1-BB57-95EBAC1121AD}" type="pres">
      <dgm:prSet presAssocID="{693A5414-7D39-4A89-B65B-294214C0FDA4}" presName="linearFlow" presStyleCnt="0">
        <dgm:presLayoutVars>
          <dgm:dir/>
          <dgm:animLvl val="lvl"/>
          <dgm:resizeHandles val="exact"/>
        </dgm:presLayoutVars>
      </dgm:prSet>
      <dgm:spPr/>
    </dgm:pt>
    <dgm:pt modelId="{85D1C9C5-0959-4504-B7A1-85C20400D405}" type="pres">
      <dgm:prSet presAssocID="{AF2A4ED7-DA94-4336-8B60-5A9B8CFEAAA9}" presName="composite" presStyleCnt="0"/>
      <dgm:spPr/>
    </dgm:pt>
    <dgm:pt modelId="{741D1089-E838-4597-AD18-A7983083C2AC}" type="pres">
      <dgm:prSet presAssocID="{AF2A4ED7-DA94-4336-8B60-5A9B8CFEAAA9}" presName="parentText" presStyleLbl="alignNode1" presStyleIdx="0" presStyleCnt="3">
        <dgm:presLayoutVars>
          <dgm:chMax val="1"/>
          <dgm:bulletEnabled val="1"/>
        </dgm:presLayoutVars>
      </dgm:prSet>
      <dgm:spPr/>
    </dgm:pt>
    <dgm:pt modelId="{989F2896-1241-49C8-B937-C450897690CF}" type="pres">
      <dgm:prSet presAssocID="{AF2A4ED7-DA94-4336-8B60-5A9B8CFEAAA9}" presName="descendantText" presStyleLbl="alignAcc1" presStyleIdx="0" presStyleCnt="3">
        <dgm:presLayoutVars>
          <dgm:bulletEnabled val="1"/>
        </dgm:presLayoutVars>
      </dgm:prSet>
      <dgm:spPr/>
    </dgm:pt>
    <dgm:pt modelId="{BB4E1CCE-89E5-4867-9A45-4B4C87B776F1}" type="pres">
      <dgm:prSet presAssocID="{2B5E8367-2653-45E1-A583-1BF7C0DC4953}" presName="sp" presStyleCnt="0"/>
      <dgm:spPr/>
    </dgm:pt>
    <dgm:pt modelId="{65A24529-5DA1-4289-B255-6D226C078910}" type="pres">
      <dgm:prSet presAssocID="{FB407A01-403C-4794-BBC8-5EC43DDFAF14}" presName="composite" presStyleCnt="0"/>
      <dgm:spPr/>
    </dgm:pt>
    <dgm:pt modelId="{138A7C5B-D5B7-43A0-80F2-258995C4A155}" type="pres">
      <dgm:prSet presAssocID="{FB407A01-403C-4794-BBC8-5EC43DDFAF14}" presName="parentText" presStyleLbl="alignNode1" presStyleIdx="1" presStyleCnt="3">
        <dgm:presLayoutVars>
          <dgm:chMax val="1"/>
          <dgm:bulletEnabled val="1"/>
        </dgm:presLayoutVars>
      </dgm:prSet>
      <dgm:spPr/>
    </dgm:pt>
    <dgm:pt modelId="{347F36E3-2ECE-4CA6-B519-63CF6423AE94}" type="pres">
      <dgm:prSet presAssocID="{FB407A01-403C-4794-BBC8-5EC43DDFAF14}" presName="descendantText" presStyleLbl="alignAcc1" presStyleIdx="1" presStyleCnt="3">
        <dgm:presLayoutVars>
          <dgm:bulletEnabled val="1"/>
        </dgm:presLayoutVars>
      </dgm:prSet>
      <dgm:spPr/>
    </dgm:pt>
    <dgm:pt modelId="{38E1192E-3ED9-4179-A767-C591ECE5CD8E}" type="pres">
      <dgm:prSet presAssocID="{1A4C81A7-308B-4639-8515-11CD8B5C5A2A}" presName="sp" presStyleCnt="0"/>
      <dgm:spPr/>
    </dgm:pt>
    <dgm:pt modelId="{381FF605-DD7A-46AD-B2E8-A3A4207D633A}" type="pres">
      <dgm:prSet presAssocID="{B16C2A90-68B3-49A5-B725-B4B739334BDB}" presName="composite" presStyleCnt="0"/>
      <dgm:spPr/>
    </dgm:pt>
    <dgm:pt modelId="{3F80CE43-26F9-4161-8797-E36AB999D1AF}" type="pres">
      <dgm:prSet presAssocID="{B16C2A90-68B3-49A5-B725-B4B739334BDB}" presName="parentText" presStyleLbl="alignNode1" presStyleIdx="2" presStyleCnt="3">
        <dgm:presLayoutVars>
          <dgm:chMax val="1"/>
          <dgm:bulletEnabled val="1"/>
        </dgm:presLayoutVars>
      </dgm:prSet>
      <dgm:spPr/>
    </dgm:pt>
    <dgm:pt modelId="{6136AE4C-4634-4AFF-BC6F-4E7F3E08B9D6}" type="pres">
      <dgm:prSet presAssocID="{B16C2A90-68B3-49A5-B725-B4B739334BDB}" presName="descendantText" presStyleLbl="alignAcc1" presStyleIdx="2" presStyleCnt="3">
        <dgm:presLayoutVars>
          <dgm:bulletEnabled val="1"/>
        </dgm:presLayoutVars>
      </dgm:prSet>
      <dgm:spPr/>
    </dgm:pt>
  </dgm:ptLst>
  <dgm:cxnLst>
    <dgm:cxn modelId="{26CE5208-12B2-4272-BEAD-AEE6E035E318}" type="presOf" srcId="{C63336A9-87C0-4F12-9DD3-74131A93712B}" destId="{989F2896-1241-49C8-B937-C450897690CF}" srcOrd="0" destOrd="0" presId="urn:microsoft.com/office/officeart/2005/8/layout/chevron2"/>
    <dgm:cxn modelId="{134DC10A-7746-48EF-AFCE-7243DC814EDB}" type="presOf" srcId="{6CF47C58-37E8-458B-A4ED-AE388173643C}" destId="{6136AE4C-4634-4AFF-BC6F-4E7F3E08B9D6}" srcOrd="0" destOrd="0" presId="urn:microsoft.com/office/officeart/2005/8/layout/chevron2"/>
    <dgm:cxn modelId="{E8175215-3C8F-495F-9F6A-AFA3E875B017}" srcId="{B16C2A90-68B3-49A5-B725-B4B739334BDB}" destId="{6CF47C58-37E8-458B-A4ED-AE388173643C}" srcOrd="0" destOrd="0" parTransId="{C22DF0F5-7DBF-4103-BA8E-CE2D73228807}" sibTransId="{4A96A014-AE18-4D02-8BF7-13F3C714FEE8}"/>
    <dgm:cxn modelId="{0C0A431B-0D55-4311-9B52-39B61E3656E0}" srcId="{AF2A4ED7-DA94-4336-8B60-5A9B8CFEAAA9}" destId="{C63336A9-87C0-4F12-9DD3-74131A93712B}" srcOrd="0" destOrd="0" parTransId="{D7DB1D41-44F3-4C44-836A-BB476B55A8B4}" sibTransId="{7DD2A7CC-5FD7-412C-9A45-BBEFDE896393}"/>
    <dgm:cxn modelId="{34A2F33B-DB74-4E74-AFF8-1A0EAED0479B}" srcId="{693A5414-7D39-4A89-B65B-294214C0FDA4}" destId="{FB407A01-403C-4794-BBC8-5EC43DDFAF14}" srcOrd="1" destOrd="0" parTransId="{869E5042-8A71-449C-8B28-CECAB0441B78}" sibTransId="{1A4C81A7-308B-4639-8515-11CD8B5C5A2A}"/>
    <dgm:cxn modelId="{728F845D-4E66-4EE9-9C93-5079D4CF85DF}" type="presOf" srcId="{693A5414-7D39-4A89-B65B-294214C0FDA4}" destId="{4BD957F9-7071-4BB1-BB57-95EBAC1121AD}" srcOrd="0" destOrd="0" presId="urn:microsoft.com/office/officeart/2005/8/layout/chevron2"/>
    <dgm:cxn modelId="{BF999B86-A299-4A5C-A8D5-E7BC40AE93BF}" type="presOf" srcId="{B16C2A90-68B3-49A5-B725-B4B739334BDB}" destId="{3F80CE43-26F9-4161-8797-E36AB999D1AF}" srcOrd="0" destOrd="0" presId="urn:microsoft.com/office/officeart/2005/8/layout/chevron2"/>
    <dgm:cxn modelId="{604E66AD-A284-424F-B70F-F18885B11451}" srcId="{FB407A01-403C-4794-BBC8-5EC43DDFAF14}" destId="{321019F3-4E07-419A-97D6-7E20984340B5}" srcOrd="0" destOrd="0" parTransId="{B780CB36-0685-4660-AD42-B8DDD64DD9E0}" sibTransId="{9C81D703-FD63-46CE-ADAA-7B8A75BF1562}"/>
    <dgm:cxn modelId="{FB3BA4AF-0A1D-4A12-B7B1-1CCE669A9511}" type="presOf" srcId="{FB407A01-403C-4794-BBC8-5EC43DDFAF14}" destId="{138A7C5B-D5B7-43A0-80F2-258995C4A155}" srcOrd="0" destOrd="0" presId="urn:microsoft.com/office/officeart/2005/8/layout/chevron2"/>
    <dgm:cxn modelId="{F0A543B0-A0DC-4EEB-B1E7-8DBE374A0F07}" srcId="{693A5414-7D39-4A89-B65B-294214C0FDA4}" destId="{AF2A4ED7-DA94-4336-8B60-5A9B8CFEAAA9}" srcOrd="0" destOrd="0" parTransId="{950560C6-6FB6-40E4-B383-C2B2AA6047D5}" sibTransId="{2B5E8367-2653-45E1-A583-1BF7C0DC4953}"/>
    <dgm:cxn modelId="{6121B4BF-ABE8-41AE-AC7B-60696193F306}" type="presOf" srcId="{AF2A4ED7-DA94-4336-8B60-5A9B8CFEAAA9}" destId="{741D1089-E838-4597-AD18-A7983083C2AC}" srcOrd="0" destOrd="0" presId="urn:microsoft.com/office/officeart/2005/8/layout/chevron2"/>
    <dgm:cxn modelId="{656689C9-C700-4556-9936-E64C9438E752}" srcId="{693A5414-7D39-4A89-B65B-294214C0FDA4}" destId="{B16C2A90-68B3-49A5-B725-B4B739334BDB}" srcOrd="2" destOrd="0" parTransId="{5BF84C56-DF8A-4599-8DC1-8407E4881EF8}" sibTransId="{64D19D1C-0716-41C7-BDD2-A753EEBEC240}"/>
    <dgm:cxn modelId="{1B9141E9-C578-4BC0-8E9C-F1E447F67E7D}" type="presOf" srcId="{321019F3-4E07-419A-97D6-7E20984340B5}" destId="{347F36E3-2ECE-4CA6-B519-63CF6423AE94}" srcOrd="0" destOrd="0" presId="urn:microsoft.com/office/officeart/2005/8/layout/chevron2"/>
    <dgm:cxn modelId="{A5EA0E4A-985D-46EB-AE71-6BD138A896AC}" type="presParOf" srcId="{4BD957F9-7071-4BB1-BB57-95EBAC1121AD}" destId="{85D1C9C5-0959-4504-B7A1-85C20400D405}" srcOrd="0" destOrd="0" presId="urn:microsoft.com/office/officeart/2005/8/layout/chevron2"/>
    <dgm:cxn modelId="{079863CE-4680-4E76-A3EB-1400BC34E09D}" type="presParOf" srcId="{85D1C9C5-0959-4504-B7A1-85C20400D405}" destId="{741D1089-E838-4597-AD18-A7983083C2AC}" srcOrd="0" destOrd="0" presId="urn:microsoft.com/office/officeart/2005/8/layout/chevron2"/>
    <dgm:cxn modelId="{8F457049-46A7-4725-B5B4-9E5F3FFDDBD0}" type="presParOf" srcId="{85D1C9C5-0959-4504-B7A1-85C20400D405}" destId="{989F2896-1241-49C8-B937-C450897690CF}" srcOrd="1" destOrd="0" presId="urn:microsoft.com/office/officeart/2005/8/layout/chevron2"/>
    <dgm:cxn modelId="{C212D5B5-075B-4126-B31F-FF757D424367}" type="presParOf" srcId="{4BD957F9-7071-4BB1-BB57-95EBAC1121AD}" destId="{BB4E1CCE-89E5-4867-9A45-4B4C87B776F1}" srcOrd="1" destOrd="0" presId="urn:microsoft.com/office/officeart/2005/8/layout/chevron2"/>
    <dgm:cxn modelId="{917433CE-8DCE-46AB-AB5D-A015E7C05ABB}" type="presParOf" srcId="{4BD957F9-7071-4BB1-BB57-95EBAC1121AD}" destId="{65A24529-5DA1-4289-B255-6D226C078910}" srcOrd="2" destOrd="0" presId="urn:microsoft.com/office/officeart/2005/8/layout/chevron2"/>
    <dgm:cxn modelId="{2261192C-4BFF-49DF-A195-94D9E55399B5}" type="presParOf" srcId="{65A24529-5DA1-4289-B255-6D226C078910}" destId="{138A7C5B-D5B7-43A0-80F2-258995C4A155}" srcOrd="0" destOrd="0" presId="urn:microsoft.com/office/officeart/2005/8/layout/chevron2"/>
    <dgm:cxn modelId="{88032D5E-F81E-4869-88D1-ECC1176E251F}" type="presParOf" srcId="{65A24529-5DA1-4289-B255-6D226C078910}" destId="{347F36E3-2ECE-4CA6-B519-63CF6423AE94}" srcOrd="1" destOrd="0" presId="urn:microsoft.com/office/officeart/2005/8/layout/chevron2"/>
    <dgm:cxn modelId="{96DC60EA-FB7F-4841-831E-0C2F312B12D9}" type="presParOf" srcId="{4BD957F9-7071-4BB1-BB57-95EBAC1121AD}" destId="{38E1192E-3ED9-4179-A767-C591ECE5CD8E}" srcOrd="3" destOrd="0" presId="urn:microsoft.com/office/officeart/2005/8/layout/chevron2"/>
    <dgm:cxn modelId="{9039F6B3-9A9E-4E6F-87BF-9EBCF126BBDF}" type="presParOf" srcId="{4BD957F9-7071-4BB1-BB57-95EBAC1121AD}" destId="{381FF605-DD7A-46AD-B2E8-A3A4207D633A}" srcOrd="4" destOrd="0" presId="urn:microsoft.com/office/officeart/2005/8/layout/chevron2"/>
    <dgm:cxn modelId="{A570F64F-DA60-4153-870C-DDAE8E051B44}" type="presParOf" srcId="{381FF605-DD7A-46AD-B2E8-A3A4207D633A}" destId="{3F80CE43-26F9-4161-8797-E36AB999D1AF}" srcOrd="0" destOrd="0" presId="urn:microsoft.com/office/officeart/2005/8/layout/chevron2"/>
    <dgm:cxn modelId="{2A8AFC81-4536-46FA-9718-EB287A5B32D5}" type="presParOf" srcId="{381FF605-DD7A-46AD-B2E8-A3A4207D633A}" destId="{6136AE4C-4634-4AFF-BC6F-4E7F3E08B9D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CF915D8-2775-4DE8-94DE-DA85BC0BC28D}"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IN"/>
        </a:p>
      </dgm:t>
    </dgm:pt>
    <dgm:pt modelId="{71434D04-AB52-4D3B-BD7F-CB891590C349}">
      <dgm:prSet phldrT="[Text]"/>
      <dgm:spPr/>
      <dgm:t>
        <a:bodyPr/>
        <a:lstStyle/>
        <a:p>
          <a:r>
            <a:rPr lang="en-IN" b="1" dirty="0"/>
            <a:t>Core Java</a:t>
          </a:r>
        </a:p>
      </dgm:t>
    </dgm:pt>
    <dgm:pt modelId="{458AE612-AD14-4E45-A66F-3672BE34DE86}" type="parTrans" cxnId="{D78B5665-2C1F-4B37-A8CF-9A1D253B8029}">
      <dgm:prSet/>
      <dgm:spPr/>
      <dgm:t>
        <a:bodyPr/>
        <a:lstStyle/>
        <a:p>
          <a:endParaRPr lang="en-IN"/>
        </a:p>
      </dgm:t>
    </dgm:pt>
    <dgm:pt modelId="{B0836022-69E6-4B7B-AD87-02F63A8D5A9D}" type="sibTrans" cxnId="{D78B5665-2C1F-4B37-A8CF-9A1D253B8029}">
      <dgm:prSet/>
      <dgm:spPr/>
      <dgm:t>
        <a:bodyPr/>
        <a:lstStyle/>
        <a:p>
          <a:endParaRPr lang="en-IN"/>
        </a:p>
      </dgm:t>
    </dgm:pt>
    <dgm:pt modelId="{BDFC0959-5BE9-4A18-98C8-7859D397FBC7}">
      <dgm:prSet phldrT="[Text]"/>
      <dgm:spPr/>
      <dgm:t>
        <a:bodyPr/>
        <a:lstStyle/>
        <a:p>
          <a:r>
            <a:rPr lang="en-US" b="0" dirty="0"/>
            <a:t>Utilizes Java's object-oriented programming capabilities for robust and maintainable code structure.</a:t>
          </a:r>
          <a:endParaRPr lang="en-IN" b="0" dirty="0"/>
        </a:p>
      </dgm:t>
    </dgm:pt>
    <dgm:pt modelId="{F5BF14DD-6A4E-4762-AF9D-5B090FD25FF1}" type="parTrans" cxnId="{5BE47988-51DD-425B-BE59-3BA306DCA5F8}">
      <dgm:prSet/>
      <dgm:spPr/>
      <dgm:t>
        <a:bodyPr/>
        <a:lstStyle/>
        <a:p>
          <a:endParaRPr lang="en-IN"/>
        </a:p>
      </dgm:t>
    </dgm:pt>
    <dgm:pt modelId="{E508280A-C88A-4652-8C12-1273E3D203F9}" type="sibTrans" cxnId="{5BE47988-51DD-425B-BE59-3BA306DCA5F8}">
      <dgm:prSet/>
      <dgm:spPr/>
      <dgm:t>
        <a:bodyPr/>
        <a:lstStyle/>
        <a:p>
          <a:endParaRPr lang="en-IN"/>
        </a:p>
      </dgm:t>
    </dgm:pt>
    <dgm:pt modelId="{F6276419-E09C-4F01-B1C3-19155C0ABA9B}">
      <dgm:prSet phldrT="[Text]"/>
      <dgm:spPr/>
      <dgm:t>
        <a:bodyPr/>
        <a:lstStyle/>
        <a:p>
          <a:r>
            <a:rPr lang="en-US" b="0" dirty="0"/>
            <a:t>Uses exception handling to ensure reliable and error-free program execution.</a:t>
          </a:r>
          <a:endParaRPr lang="en-IN" b="0" dirty="0"/>
        </a:p>
      </dgm:t>
    </dgm:pt>
    <dgm:pt modelId="{64495A67-B7EE-47A7-9E79-CA1CC650F362}" type="parTrans" cxnId="{F594681C-BE5B-49FD-87C9-CC313C858FB7}">
      <dgm:prSet/>
      <dgm:spPr/>
      <dgm:t>
        <a:bodyPr/>
        <a:lstStyle/>
        <a:p>
          <a:endParaRPr lang="en-IN"/>
        </a:p>
      </dgm:t>
    </dgm:pt>
    <dgm:pt modelId="{A14A1269-0849-4CE1-8955-A7E97456A2B5}" type="sibTrans" cxnId="{F594681C-BE5B-49FD-87C9-CC313C858FB7}">
      <dgm:prSet/>
      <dgm:spPr/>
      <dgm:t>
        <a:bodyPr/>
        <a:lstStyle/>
        <a:p>
          <a:endParaRPr lang="en-IN"/>
        </a:p>
      </dgm:t>
    </dgm:pt>
    <dgm:pt modelId="{C5FD68A3-924E-4BF0-B290-1CFA218A32B6}">
      <dgm:prSet phldrT="[Text]"/>
      <dgm:spPr/>
      <dgm:t>
        <a:bodyPr/>
        <a:lstStyle/>
        <a:p>
          <a:r>
            <a:rPr lang="en-IN" b="1" dirty="0"/>
            <a:t>File Handling</a:t>
          </a:r>
        </a:p>
      </dgm:t>
    </dgm:pt>
    <dgm:pt modelId="{B49C7546-DE27-4C89-B8BB-AA8CC3271030}" type="parTrans" cxnId="{C5561A44-E4AD-4BC8-ADED-07E878636D7A}">
      <dgm:prSet/>
      <dgm:spPr/>
      <dgm:t>
        <a:bodyPr/>
        <a:lstStyle/>
        <a:p>
          <a:endParaRPr lang="en-IN"/>
        </a:p>
      </dgm:t>
    </dgm:pt>
    <dgm:pt modelId="{FD71A5F7-E14A-44C4-A0E5-49B17968FCB0}" type="sibTrans" cxnId="{C5561A44-E4AD-4BC8-ADED-07E878636D7A}">
      <dgm:prSet/>
      <dgm:spPr/>
      <dgm:t>
        <a:bodyPr/>
        <a:lstStyle/>
        <a:p>
          <a:endParaRPr lang="en-IN"/>
        </a:p>
      </dgm:t>
    </dgm:pt>
    <dgm:pt modelId="{1CB43910-F753-451E-AEFF-59633027DA14}">
      <dgm:prSet phldrT="[Text]"/>
      <dgm:spPr/>
      <dgm:t>
        <a:bodyPr/>
        <a:lstStyle/>
        <a:p>
          <a:r>
            <a:rPr lang="en-US" b="0" dirty="0"/>
            <a:t>Stores and manages data using CSV files for simplicity and ease of access.</a:t>
          </a:r>
          <a:endParaRPr lang="en-IN" b="0" dirty="0"/>
        </a:p>
      </dgm:t>
    </dgm:pt>
    <dgm:pt modelId="{3954EB65-E1CE-4EE3-8A6F-A37A6B7B35B2}" type="parTrans" cxnId="{E1CC588A-6A1A-418A-903A-03E712DB806D}">
      <dgm:prSet/>
      <dgm:spPr/>
      <dgm:t>
        <a:bodyPr/>
        <a:lstStyle/>
        <a:p>
          <a:endParaRPr lang="en-IN"/>
        </a:p>
      </dgm:t>
    </dgm:pt>
    <dgm:pt modelId="{07A8DBF5-1EB1-4F33-97FA-A91233E224D4}" type="sibTrans" cxnId="{E1CC588A-6A1A-418A-903A-03E712DB806D}">
      <dgm:prSet/>
      <dgm:spPr/>
      <dgm:t>
        <a:bodyPr/>
        <a:lstStyle/>
        <a:p>
          <a:endParaRPr lang="en-IN"/>
        </a:p>
      </dgm:t>
    </dgm:pt>
    <dgm:pt modelId="{2C862736-0493-4B23-9120-2EC91DE36592}">
      <dgm:prSet phldrT="[Text]"/>
      <dgm:spPr/>
      <dgm:t>
        <a:bodyPr/>
        <a:lstStyle/>
        <a:p>
          <a:r>
            <a:rPr lang="en-US" b="0" dirty="0"/>
            <a:t>Implements read and write operations for data persistence.</a:t>
          </a:r>
          <a:endParaRPr lang="en-IN" b="0" dirty="0"/>
        </a:p>
      </dgm:t>
    </dgm:pt>
    <dgm:pt modelId="{110AA041-A9A3-4172-BBB9-15DCA4AC2420}" type="parTrans" cxnId="{93890918-CC8D-41FE-9ED5-CECA2D7951E2}">
      <dgm:prSet/>
      <dgm:spPr/>
      <dgm:t>
        <a:bodyPr/>
        <a:lstStyle/>
        <a:p>
          <a:endParaRPr lang="en-IN"/>
        </a:p>
      </dgm:t>
    </dgm:pt>
    <dgm:pt modelId="{CA9D3B58-E2AD-4896-BF08-AB987888E441}" type="sibTrans" cxnId="{93890918-CC8D-41FE-9ED5-CECA2D7951E2}">
      <dgm:prSet/>
      <dgm:spPr/>
      <dgm:t>
        <a:bodyPr/>
        <a:lstStyle/>
        <a:p>
          <a:endParaRPr lang="en-IN"/>
        </a:p>
      </dgm:t>
    </dgm:pt>
    <dgm:pt modelId="{91C9AB3C-C65F-439B-B0CD-B9838E3F9B2D}">
      <dgm:prSet phldrT="[Text]"/>
      <dgm:spPr/>
      <dgm:t>
        <a:bodyPr/>
        <a:lstStyle/>
        <a:p>
          <a:r>
            <a:rPr lang="en-IN" b="1" dirty="0"/>
            <a:t>Console I/O</a:t>
          </a:r>
        </a:p>
      </dgm:t>
    </dgm:pt>
    <dgm:pt modelId="{AF4BE2A5-CBE0-4C49-8F19-670D31A82D45}" type="parTrans" cxnId="{FA7897B0-7195-46A1-B5E1-DE2B92B0CFC4}">
      <dgm:prSet/>
      <dgm:spPr/>
      <dgm:t>
        <a:bodyPr/>
        <a:lstStyle/>
        <a:p>
          <a:endParaRPr lang="en-IN"/>
        </a:p>
      </dgm:t>
    </dgm:pt>
    <dgm:pt modelId="{B71D0153-4FC0-4182-A04F-BCE34CA8FB69}" type="sibTrans" cxnId="{FA7897B0-7195-46A1-B5E1-DE2B92B0CFC4}">
      <dgm:prSet/>
      <dgm:spPr/>
      <dgm:t>
        <a:bodyPr/>
        <a:lstStyle/>
        <a:p>
          <a:endParaRPr lang="en-IN"/>
        </a:p>
      </dgm:t>
    </dgm:pt>
    <dgm:pt modelId="{667381C8-37FD-4433-944B-0458B16FBDE3}">
      <dgm:prSet phldrT="[Text]"/>
      <dgm:spPr/>
      <dgm:t>
        <a:bodyPr/>
        <a:lstStyle/>
        <a:p>
          <a:r>
            <a:rPr lang="en-US" b="0" dirty="0"/>
            <a:t>Interacts with users through a command-line interface, ensuring quick and direct user inputs.</a:t>
          </a:r>
          <a:endParaRPr lang="en-IN" b="0" dirty="0"/>
        </a:p>
      </dgm:t>
    </dgm:pt>
    <dgm:pt modelId="{9E48D4DF-70C2-43B6-85F0-01096AA14616}" type="parTrans" cxnId="{855063B2-C9A5-44B7-B654-E59B902E1AC6}">
      <dgm:prSet/>
      <dgm:spPr/>
      <dgm:t>
        <a:bodyPr/>
        <a:lstStyle/>
        <a:p>
          <a:endParaRPr lang="en-IN"/>
        </a:p>
      </dgm:t>
    </dgm:pt>
    <dgm:pt modelId="{6FFB7F04-8BCC-4842-A7BC-9F2F7C6E7E34}" type="sibTrans" cxnId="{855063B2-C9A5-44B7-B654-E59B902E1AC6}">
      <dgm:prSet/>
      <dgm:spPr/>
      <dgm:t>
        <a:bodyPr/>
        <a:lstStyle/>
        <a:p>
          <a:endParaRPr lang="en-IN"/>
        </a:p>
      </dgm:t>
    </dgm:pt>
    <dgm:pt modelId="{4CAD40EF-9CD6-4093-A2CA-4B8CC376C905}">
      <dgm:prSet phldrT="[Text]"/>
      <dgm:spPr/>
      <dgm:t>
        <a:bodyPr/>
        <a:lstStyle/>
        <a:p>
          <a:r>
            <a:rPr lang="en-US" b="0" dirty="0"/>
            <a:t>Uses Java's I/O classes to read input from the console and write output to the console.</a:t>
          </a:r>
          <a:endParaRPr lang="en-IN" b="0" dirty="0"/>
        </a:p>
      </dgm:t>
    </dgm:pt>
    <dgm:pt modelId="{7406EA54-734B-4231-81B6-CB50CCBF3FBD}" type="parTrans" cxnId="{23612B8C-46F9-46BE-A8A3-72DE1255E2FD}">
      <dgm:prSet/>
      <dgm:spPr/>
      <dgm:t>
        <a:bodyPr/>
        <a:lstStyle/>
        <a:p>
          <a:endParaRPr lang="en-IN"/>
        </a:p>
      </dgm:t>
    </dgm:pt>
    <dgm:pt modelId="{BD3B26BA-8375-44D3-BB92-3D49887356F5}" type="sibTrans" cxnId="{23612B8C-46F9-46BE-A8A3-72DE1255E2FD}">
      <dgm:prSet/>
      <dgm:spPr/>
      <dgm:t>
        <a:bodyPr/>
        <a:lstStyle/>
        <a:p>
          <a:endParaRPr lang="en-IN"/>
        </a:p>
      </dgm:t>
    </dgm:pt>
    <dgm:pt modelId="{B58275FA-413D-47E1-B0CA-D521A9C40165}" type="pres">
      <dgm:prSet presAssocID="{DCF915D8-2775-4DE8-94DE-DA85BC0BC28D}" presName="linearFlow" presStyleCnt="0">
        <dgm:presLayoutVars>
          <dgm:dir/>
          <dgm:animLvl val="lvl"/>
          <dgm:resizeHandles/>
        </dgm:presLayoutVars>
      </dgm:prSet>
      <dgm:spPr/>
    </dgm:pt>
    <dgm:pt modelId="{85945D23-CDC2-4C44-A249-7E53389AF87D}" type="pres">
      <dgm:prSet presAssocID="{71434D04-AB52-4D3B-BD7F-CB891590C349}" presName="compositeNode" presStyleCnt="0">
        <dgm:presLayoutVars>
          <dgm:bulletEnabled val="1"/>
        </dgm:presLayoutVars>
      </dgm:prSet>
      <dgm:spPr/>
    </dgm:pt>
    <dgm:pt modelId="{CE36EF31-4364-49F8-9C8D-759BAFD251F5}" type="pres">
      <dgm:prSet presAssocID="{71434D04-AB52-4D3B-BD7F-CB891590C349}" presName="imag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18000" r="-18000"/>
          </a:stretch>
        </a:blipFill>
      </dgm:spPr>
    </dgm:pt>
    <dgm:pt modelId="{3B542388-9D81-4B6D-82AA-FB0AA186F19B}" type="pres">
      <dgm:prSet presAssocID="{71434D04-AB52-4D3B-BD7F-CB891590C349}" presName="childNode" presStyleLbl="node1" presStyleIdx="0" presStyleCnt="3">
        <dgm:presLayoutVars>
          <dgm:bulletEnabled val="1"/>
        </dgm:presLayoutVars>
      </dgm:prSet>
      <dgm:spPr/>
    </dgm:pt>
    <dgm:pt modelId="{4DAA14A8-0CAA-48F2-A162-B9792059C9BE}" type="pres">
      <dgm:prSet presAssocID="{71434D04-AB52-4D3B-BD7F-CB891590C349}" presName="parentNode" presStyleLbl="revTx" presStyleIdx="0" presStyleCnt="3">
        <dgm:presLayoutVars>
          <dgm:chMax val="0"/>
          <dgm:bulletEnabled val="1"/>
        </dgm:presLayoutVars>
      </dgm:prSet>
      <dgm:spPr/>
    </dgm:pt>
    <dgm:pt modelId="{18336F0D-4D55-4D60-9E6C-450A7A2BB34A}" type="pres">
      <dgm:prSet presAssocID="{B0836022-69E6-4B7B-AD87-02F63A8D5A9D}" presName="sibTrans" presStyleCnt="0"/>
      <dgm:spPr/>
    </dgm:pt>
    <dgm:pt modelId="{4B9D52D1-0C07-4622-B622-C547437765EE}" type="pres">
      <dgm:prSet presAssocID="{C5FD68A3-924E-4BF0-B290-1CFA218A32B6}" presName="compositeNode" presStyleCnt="0">
        <dgm:presLayoutVars>
          <dgm:bulletEnabled val="1"/>
        </dgm:presLayoutVars>
      </dgm:prSet>
      <dgm:spPr/>
    </dgm:pt>
    <dgm:pt modelId="{62FDB250-C27C-4FA5-97D5-90A0CF7BE4CC}" type="pres">
      <dgm:prSet presAssocID="{C5FD68A3-924E-4BF0-B290-1CFA218A32B6}" presName="imag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10000" b="-10000"/>
          </a:stretch>
        </a:blipFill>
      </dgm:spPr>
    </dgm:pt>
    <dgm:pt modelId="{3A564507-6616-4CBC-A036-8C66CC6DBEC6}" type="pres">
      <dgm:prSet presAssocID="{C5FD68A3-924E-4BF0-B290-1CFA218A32B6}" presName="childNode" presStyleLbl="node1" presStyleIdx="1" presStyleCnt="3">
        <dgm:presLayoutVars>
          <dgm:bulletEnabled val="1"/>
        </dgm:presLayoutVars>
      </dgm:prSet>
      <dgm:spPr/>
    </dgm:pt>
    <dgm:pt modelId="{98840D4A-7EAF-443B-B916-5BFDB778042E}" type="pres">
      <dgm:prSet presAssocID="{C5FD68A3-924E-4BF0-B290-1CFA218A32B6}" presName="parentNode" presStyleLbl="revTx" presStyleIdx="1" presStyleCnt="3">
        <dgm:presLayoutVars>
          <dgm:chMax val="0"/>
          <dgm:bulletEnabled val="1"/>
        </dgm:presLayoutVars>
      </dgm:prSet>
      <dgm:spPr/>
    </dgm:pt>
    <dgm:pt modelId="{E0BBF798-D528-4B6D-9E78-7991A961619C}" type="pres">
      <dgm:prSet presAssocID="{FD71A5F7-E14A-44C4-A0E5-49B17968FCB0}" presName="sibTrans" presStyleCnt="0"/>
      <dgm:spPr/>
    </dgm:pt>
    <dgm:pt modelId="{528FF6AE-2DA8-477D-A5A2-9099E439503E}" type="pres">
      <dgm:prSet presAssocID="{91C9AB3C-C65F-439B-B0CD-B9838E3F9B2D}" presName="compositeNode" presStyleCnt="0">
        <dgm:presLayoutVars>
          <dgm:bulletEnabled val="1"/>
        </dgm:presLayoutVars>
      </dgm:prSet>
      <dgm:spPr/>
    </dgm:pt>
    <dgm:pt modelId="{4FABED77-8356-4339-AB7F-F6806F8C0B7A}" type="pres">
      <dgm:prSet presAssocID="{91C9AB3C-C65F-439B-B0CD-B9838E3F9B2D}" presName="imag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16000" r="-16000"/>
          </a:stretch>
        </a:blipFill>
      </dgm:spPr>
    </dgm:pt>
    <dgm:pt modelId="{B034A835-EAA1-4488-B1E8-E66100CE455E}" type="pres">
      <dgm:prSet presAssocID="{91C9AB3C-C65F-439B-B0CD-B9838E3F9B2D}" presName="childNode" presStyleLbl="node1" presStyleIdx="2" presStyleCnt="3">
        <dgm:presLayoutVars>
          <dgm:bulletEnabled val="1"/>
        </dgm:presLayoutVars>
      </dgm:prSet>
      <dgm:spPr/>
    </dgm:pt>
    <dgm:pt modelId="{711AF21F-255E-4265-9577-A4A27B404E6E}" type="pres">
      <dgm:prSet presAssocID="{91C9AB3C-C65F-439B-B0CD-B9838E3F9B2D}" presName="parentNode" presStyleLbl="revTx" presStyleIdx="2" presStyleCnt="3">
        <dgm:presLayoutVars>
          <dgm:chMax val="0"/>
          <dgm:bulletEnabled val="1"/>
        </dgm:presLayoutVars>
      </dgm:prSet>
      <dgm:spPr/>
    </dgm:pt>
  </dgm:ptLst>
  <dgm:cxnLst>
    <dgm:cxn modelId="{DE7F2710-01BD-4022-A433-ED116F093E70}" type="presOf" srcId="{71434D04-AB52-4D3B-BD7F-CB891590C349}" destId="{4DAA14A8-0CAA-48F2-A162-B9792059C9BE}" srcOrd="0" destOrd="0" presId="urn:microsoft.com/office/officeart/2005/8/layout/hList2"/>
    <dgm:cxn modelId="{E855E311-AFBD-454E-A2A1-E2E41BB068E8}" type="presOf" srcId="{BDFC0959-5BE9-4A18-98C8-7859D397FBC7}" destId="{3B542388-9D81-4B6D-82AA-FB0AA186F19B}" srcOrd="0" destOrd="0" presId="urn:microsoft.com/office/officeart/2005/8/layout/hList2"/>
    <dgm:cxn modelId="{93890918-CC8D-41FE-9ED5-CECA2D7951E2}" srcId="{C5FD68A3-924E-4BF0-B290-1CFA218A32B6}" destId="{2C862736-0493-4B23-9120-2EC91DE36592}" srcOrd="1" destOrd="0" parTransId="{110AA041-A9A3-4172-BBB9-15DCA4AC2420}" sibTransId="{CA9D3B58-E2AD-4896-BF08-AB987888E441}"/>
    <dgm:cxn modelId="{F594681C-BE5B-49FD-87C9-CC313C858FB7}" srcId="{71434D04-AB52-4D3B-BD7F-CB891590C349}" destId="{F6276419-E09C-4F01-B1C3-19155C0ABA9B}" srcOrd="1" destOrd="0" parTransId="{64495A67-B7EE-47A7-9E79-CA1CC650F362}" sibTransId="{A14A1269-0849-4CE1-8955-A7E97456A2B5}"/>
    <dgm:cxn modelId="{C5561A44-E4AD-4BC8-ADED-07E878636D7A}" srcId="{DCF915D8-2775-4DE8-94DE-DA85BC0BC28D}" destId="{C5FD68A3-924E-4BF0-B290-1CFA218A32B6}" srcOrd="1" destOrd="0" parTransId="{B49C7546-DE27-4C89-B8BB-AA8CC3271030}" sibTransId="{FD71A5F7-E14A-44C4-A0E5-49B17968FCB0}"/>
    <dgm:cxn modelId="{D78B5665-2C1F-4B37-A8CF-9A1D253B8029}" srcId="{DCF915D8-2775-4DE8-94DE-DA85BC0BC28D}" destId="{71434D04-AB52-4D3B-BD7F-CB891590C349}" srcOrd="0" destOrd="0" parTransId="{458AE612-AD14-4E45-A66F-3672BE34DE86}" sibTransId="{B0836022-69E6-4B7B-AD87-02F63A8D5A9D}"/>
    <dgm:cxn modelId="{6D734874-84B6-480E-898C-429011CBD02C}" type="presOf" srcId="{C5FD68A3-924E-4BF0-B290-1CFA218A32B6}" destId="{98840D4A-7EAF-443B-B916-5BFDB778042E}" srcOrd="0" destOrd="0" presId="urn:microsoft.com/office/officeart/2005/8/layout/hList2"/>
    <dgm:cxn modelId="{5D208A56-0EB9-41DF-8A9C-ADAE010F5F63}" type="presOf" srcId="{2C862736-0493-4B23-9120-2EC91DE36592}" destId="{3A564507-6616-4CBC-A036-8C66CC6DBEC6}" srcOrd="0" destOrd="1" presId="urn:microsoft.com/office/officeart/2005/8/layout/hList2"/>
    <dgm:cxn modelId="{5BE47988-51DD-425B-BE59-3BA306DCA5F8}" srcId="{71434D04-AB52-4D3B-BD7F-CB891590C349}" destId="{BDFC0959-5BE9-4A18-98C8-7859D397FBC7}" srcOrd="0" destOrd="0" parTransId="{F5BF14DD-6A4E-4762-AF9D-5B090FD25FF1}" sibTransId="{E508280A-C88A-4652-8C12-1273E3D203F9}"/>
    <dgm:cxn modelId="{E1CC588A-6A1A-418A-903A-03E712DB806D}" srcId="{C5FD68A3-924E-4BF0-B290-1CFA218A32B6}" destId="{1CB43910-F753-451E-AEFF-59633027DA14}" srcOrd="0" destOrd="0" parTransId="{3954EB65-E1CE-4EE3-8A6F-A37A6B7B35B2}" sibTransId="{07A8DBF5-1EB1-4F33-97FA-A91233E224D4}"/>
    <dgm:cxn modelId="{23612B8C-46F9-46BE-A8A3-72DE1255E2FD}" srcId="{91C9AB3C-C65F-439B-B0CD-B9838E3F9B2D}" destId="{4CAD40EF-9CD6-4093-A2CA-4B8CC376C905}" srcOrd="1" destOrd="0" parTransId="{7406EA54-734B-4231-81B6-CB50CCBF3FBD}" sibTransId="{BD3B26BA-8375-44D3-BB92-3D49887356F5}"/>
    <dgm:cxn modelId="{419E8E8C-DD29-4517-AA5D-68D219F0F4B3}" type="presOf" srcId="{91C9AB3C-C65F-439B-B0CD-B9838E3F9B2D}" destId="{711AF21F-255E-4265-9577-A4A27B404E6E}" srcOrd="0" destOrd="0" presId="urn:microsoft.com/office/officeart/2005/8/layout/hList2"/>
    <dgm:cxn modelId="{5B358C99-12C1-460E-9DA7-60C7B5FF6782}" type="presOf" srcId="{667381C8-37FD-4433-944B-0458B16FBDE3}" destId="{B034A835-EAA1-4488-B1E8-E66100CE455E}" srcOrd="0" destOrd="0" presId="urn:microsoft.com/office/officeart/2005/8/layout/hList2"/>
    <dgm:cxn modelId="{FA7897B0-7195-46A1-B5E1-DE2B92B0CFC4}" srcId="{DCF915D8-2775-4DE8-94DE-DA85BC0BC28D}" destId="{91C9AB3C-C65F-439B-B0CD-B9838E3F9B2D}" srcOrd="2" destOrd="0" parTransId="{AF4BE2A5-CBE0-4C49-8F19-670D31A82D45}" sibTransId="{B71D0153-4FC0-4182-A04F-BCE34CA8FB69}"/>
    <dgm:cxn modelId="{855063B2-C9A5-44B7-B654-E59B902E1AC6}" srcId="{91C9AB3C-C65F-439B-B0CD-B9838E3F9B2D}" destId="{667381C8-37FD-4433-944B-0458B16FBDE3}" srcOrd="0" destOrd="0" parTransId="{9E48D4DF-70C2-43B6-85F0-01096AA14616}" sibTransId="{6FFB7F04-8BCC-4842-A7BC-9F2F7C6E7E34}"/>
    <dgm:cxn modelId="{C645C0C9-11BA-4BAF-BC16-AB38068F2D1A}" type="presOf" srcId="{4CAD40EF-9CD6-4093-A2CA-4B8CC376C905}" destId="{B034A835-EAA1-4488-B1E8-E66100CE455E}" srcOrd="0" destOrd="1" presId="urn:microsoft.com/office/officeart/2005/8/layout/hList2"/>
    <dgm:cxn modelId="{D29EC1CC-CEE6-4AD8-ADC1-1D7FA0EFB0D4}" type="presOf" srcId="{DCF915D8-2775-4DE8-94DE-DA85BC0BC28D}" destId="{B58275FA-413D-47E1-B0CA-D521A9C40165}" srcOrd="0" destOrd="0" presId="urn:microsoft.com/office/officeart/2005/8/layout/hList2"/>
    <dgm:cxn modelId="{8D888BD0-023F-4D79-99FE-1B13E8BADDC4}" type="presOf" srcId="{1CB43910-F753-451E-AEFF-59633027DA14}" destId="{3A564507-6616-4CBC-A036-8C66CC6DBEC6}" srcOrd="0" destOrd="0" presId="urn:microsoft.com/office/officeart/2005/8/layout/hList2"/>
    <dgm:cxn modelId="{C349A9F3-7041-4A22-9C3E-F9DACB24AA46}" type="presOf" srcId="{F6276419-E09C-4F01-B1C3-19155C0ABA9B}" destId="{3B542388-9D81-4B6D-82AA-FB0AA186F19B}" srcOrd="0" destOrd="1" presId="urn:microsoft.com/office/officeart/2005/8/layout/hList2"/>
    <dgm:cxn modelId="{E1E53058-5E39-4DB0-97F7-8DFC2E7BC9C9}" type="presParOf" srcId="{B58275FA-413D-47E1-B0CA-D521A9C40165}" destId="{85945D23-CDC2-4C44-A249-7E53389AF87D}" srcOrd="0" destOrd="0" presId="urn:microsoft.com/office/officeart/2005/8/layout/hList2"/>
    <dgm:cxn modelId="{527083B8-9E25-4640-9D38-F3D0597558E6}" type="presParOf" srcId="{85945D23-CDC2-4C44-A249-7E53389AF87D}" destId="{CE36EF31-4364-49F8-9C8D-759BAFD251F5}" srcOrd="0" destOrd="0" presId="urn:microsoft.com/office/officeart/2005/8/layout/hList2"/>
    <dgm:cxn modelId="{36767EB8-9C16-448D-B3FB-A935A0E71D0B}" type="presParOf" srcId="{85945D23-CDC2-4C44-A249-7E53389AF87D}" destId="{3B542388-9D81-4B6D-82AA-FB0AA186F19B}" srcOrd="1" destOrd="0" presId="urn:microsoft.com/office/officeart/2005/8/layout/hList2"/>
    <dgm:cxn modelId="{4FC2281C-2C0A-42D2-9DAA-08E15687C22B}" type="presParOf" srcId="{85945D23-CDC2-4C44-A249-7E53389AF87D}" destId="{4DAA14A8-0CAA-48F2-A162-B9792059C9BE}" srcOrd="2" destOrd="0" presId="urn:microsoft.com/office/officeart/2005/8/layout/hList2"/>
    <dgm:cxn modelId="{ECAF16CC-073E-47D9-A468-464F7394DCB0}" type="presParOf" srcId="{B58275FA-413D-47E1-B0CA-D521A9C40165}" destId="{18336F0D-4D55-4D60-9E6C-450A7A2BB34A}" srcOrd="1" destOrd="0" presId="urn:microsoft.com/office/officeart/2005/8/layout/hList2"/>
    <dgm:cxn modelId="{D0D7FA42-D8D5-488C-B397-1FDD7483C328}" type="presParOf" srcId="{B58275FA-413D-47E1-B0CA-D521A9C40165}" destId="{4B9D52D1-0C07-4622-B622-C547437765EE}" srcOrd="2" destOrd="0" presId="urn:microsoft.com/office/officeart/2005/8/layout/hList2"/>
    <dgm:cxn modelId="{831ED2FD-166D-47B7-B523-880EA4BD405E}" type="presParOf" srcId="{4B9D52D1-0C07-4622-B622-C547437765EE}" destId="{62FDB250-C27C-4FA5-97D5-90A0CF7BE4CC}" srcOrd="0" destOrd="0" presId="urn:microsoft.com/office/officeart/2005/8/layout/hList2"/>
    <dgm:cxn modelId="{C25B7ECB-04BA-4472-B5FA-FD6ABC43FD28}" type="presParOf" srcId="{4B9D52D1-0C07-4622-B622-C547437765EE}" destId="{3A564507-6616-4CBC-A036-8C66CC6DBEC6}" srcOrd="1" destOrd="0" presId="urn:microsoft.com/office/officeart/2005/8/layout/hList2"/>
    <dgm:cxn modelId="{00F57B06-83B7-4BEB-BB13-A3C08520F123}" type="presParOf" srcId="{4B9D52D1-0C07-4622-B622-C547437765EE}" destId="{98840D4A-7EAF-443B-B916-5BFDB778042E}" srcOrd="2" destOrd="0" presId="urn:microsoft.com/office/officeart/2005/8/layout/hList2"/>
    <dgm:cxn modelId="{CE88C1F3-8E34-487D-A14C-0DB1F6357CD3}" type="presParOf" srcId="{B58275FA-413D-47E1-B0CA-D521A9C40165}" destId="{E0BBF798-D528-4B6D-9E78-7991A961619C}" srcOrd="3" destOrd="0" presId="urn:microsoft.com/office/officeart/2005/8/layout/hList2"/>
    <dgm:cxn modelId="{53A3BD43-9A6C-4AAA-9B97-6BA98F6E86E6}" type="presParOf" srcId="{B58275FA-413D-47E1-B0CA-D521A9C40165}" destId="{528FF6AE-2DA8-477D-A5A2-9099E439503E}" srcOrd="4" destOrd="0" presId="urn:microsoft.com/office/officeart/2005/8/layout/hList2"/>
    <dgm:cxn modelId="{733C8016-907A-469C-8367-38AFDBEBEBDC}" type="presParOf" srcId="{528FF6AE-2DA8-477D-A5A2-9099E439503E}" destId="{4FABED77-8356-4339-AB7F-F6806F8C0B7A}" srcOrd="0" destOrd="0" presId="urn:microsoft.com/office/officeart/2005/8/layout/hList2"/>
    <dgm:cxn modelId="{F582D43C-1649-4656-AEEC-902FE81D9E03}" type="presParOf" srcId="{528FF6AE-2DA8-477D-A5A2-9099E439503E}" destId="{B034A835-EAA1-4488-B1E8-E66100CE455E}" srcOrd="1" destOrd="0" presId="urn:microsoft.com/office/officeart/2005/8/layout/hList2"/>
    <dgm:cxn modelId="{63CE6FE5-7333-4500-80EF-2C21AE9C43DB}" type="presParOf" srcId="{528FF6AE-2DA8-477D-A5A2-9099E439503E}" destId="{711AF21F-255E-4265-9577-A4A27B404E6E}"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464DA22-8CFB-41F3-9E17-BB5BDDDD5F77}" type="doc">
      <dgm:prSet loTypeId="urn:microsoft.com/office/officeart/2008/layout/CaptionedPictures" loCatId="picture" qsTypeId="urn:microsoft.com/office/officeart/2005/8/quickstyle/simple1" qsCatId="simple" csTypeId="urn:microsoft.com/office/officeart/2005/8/colors/accent1_2" csCatId="accent1" phldr="1"/>
      <dgm:spPr/>
      <dgm:t>
        <a:bodyPr/>
        <a:lstStyle/>
        <a:p>
          <a:endParaRPr lang="en-IN"/>
        </a:p>
      </dgm:t>
    </dgm:pt>
    <dgm:pt modelId="{F42BE73A-1072-4115-B98A-D2C5B040049C}">
      <dgm:prSet phldrT="[Text]"/>
      <dgm:spPr/>
      <dgm:t>
        <a:bodyPr/>
        <a:lstStyle/>
        <a:p>
          <a:r>
            <a:rPr lang="en-IN" dirty="0"/>
            <a:t>Dynamic Bus View </a:t>
          </a:r>
        </a:p>
      </dgm:t>
    </dgm:pt>
    <dgm:pt modelId="{46AD7621-AD7D-459C-A39C-2B37D00B42C4}" type="parTrans" cxnId="{9C82B747-3115-4CB9-9265-CF5D9A1ECF82}">
      <dgm:prSet/>
      <dgm:spPr/>
      <dgm:t>
        <a:bodyPr/>
        <a:lstStyle/>
        <a:p>
          <a:endParaRPr lang="en-IN"/>
        </a:p>
      </dgm:t>
    </dgm:pt>
    <dgm:pt modelId="{9A42D6CD-35F9-41BE-9AE6-2D5015C4DE50}" type="sibTrans" cxnId="{9C82B747-3115-4CB9-9265-CF5D9A1ECF82}">
      <dgm:prSet/>
      <dgm:spPr/>
      <dgm:t>
        <a:bodyPr/>
        <a:lstStyle/>
        <a:p>
          <a:endParaRPr lang="en-IN"/>
        </a:p>
      </dgm:t>
    </dgm:pt>
    <dgm:pt modelId="{7561C6A3-4220-42E5-B9C4-4C1F2552390B}">
      <dgm:prSet phldrT="[Text]"/>
      <dgm:spPr/>
      <dgm:t>
        <a:bodyPr/>
        <a:lstStyle/>
        <a:p>
          <a:r>
            <a:rPr lang="en-IN" dirty="0"/>
            <a:t>User Feedback Integration</a:t>
          </a:r>
        </a:p>
      </dgm:t>
    </dgm:pt>
    <dgm:pt modelId="{1FA2CCAD-5111-475F-ABDD-226A4B5476AD}" type="parTrans" cxnId="{82F9B31B-16E2-4DA5-97E7-44A6706869BE}">
      <dgm:prSet/>
      <dgm:spPr/>
      <dgm:t>
        <a:bodyPr/>
        <a:lstStyle/>
        <a:p>
          <a:endParaRPr lang="en-IN"/>
        </a:p>
      </dgm:t>
    </dgm:pt>
    <dgm:pt modelId="{C5288AE6-5AF9-4512-8D0F-66B78409B1E4}" type="sibTrans" cxnId="{82F9B31B-16E2-4DA5-97E7-44A6706869BE}">
      <dgm:prSet/>
      <dgm:spPr/>
      <dgm:t>
        <a:bodyPr/>
        <a:lstStyle/>
        <a:p>
          <a:endParaRPr lang="en-IN"/>
        </a:p>
      </dgm:t>
    </dgm:pt>
    <dgm:pt modelId="{6EFA598C-7E27-4BD9-82AF-4E807A9EE52B}">
      <dgm:prSet phldrT="[Text]"/>
      <dgm:spPr/>
      <dgm:t>
        <a:bodyPr/>
        <a:lstStyle/>
        <a:p>
          <a:r>
            <a:rPr lang="en-IN" dirty="0"/>
            <a:t>Downloaded Ticket</a:t>
          </a:r>
        </a:p>
      </dgm:t>
    </dgm:pt>
    <dgm:pt modelId="{FF76841C-E5BD-4F79-9D13-BC0F5D185780}" type="parTrans" cxnId="{0D2962CC-6537-49C6-9D6D-0E439291C4E2}">
      <dgm:prSet/>
      <dgm:spPr/>
      <dgm:t>
        <a:bodyPr/>
        <a:lstStyle/>
        <a:p>
          <a:endParaRPr lang="en-IN"/>
        </a:p>
      </dgm:t>
    </dgm:pt>
    <dgm:pt modelId="{EDCF20A0-7FA8-49C3-9254-FB23F61A6CC1}" type="sibTrans" cxnId="{0D2962CC-6537-49C6-9D6D-0E439291C4E2}">
      <dgm:prSet/>
      <dgm:spPr/>
      <dgm:t>
        <a:bodyPr/>
        <a:lstStyle/>
        <a:p>
          <a:endParaRPr lang="en-IN"/>
        </a:p>
      </dgm:t>
    </dgm:pt>
    <dgm:pt modelId="{E71CCFB8-C6F9-408B-A6D1-03D636C3EB7B}">
      <dgm:prSet phldrT="[Text]"/>
      <dgm:spPr/>
      <dgm:t>
        <a:bodyPr/>
        <a:lstStyle/>
        <a:p>
          <a:r>
            <a:rPr lang="en-IN" dirty="0"/>
            <a:t>Ticket Booking and Downloading</a:t>
          </a:r>
        </a:p>
      </dgm:t>
    </dgm:pt>
    <dgm:pt modelId="{67229CB0-536D-43A9-887D-3ECF75A3FF9B}" type="parTrans" cxnId="{61B44DA3-6513-4528-88F6-D7A8715B764E}">
      <dgm:prSet/>
      <dgm:spPr/>
      <dgm:t>
        <a:bodyPr/>
        <a:lstStyle/>
        <a:p>
          <a:endParaRPr lang="en-IN"/>
        </a:p>
      </dgm:t>
    </dgm:pt>
    <dgm:pt modelId="{976C6E51-F61E-4687-B688-6A158A92B7EF}" type="sibTrans" cxnId="{61B44DA3-6513-4528-88F6-D7A8715B764E}">
      <dgm:prSet/>
      <dgm:spPr/>
      <dgm:t>
        <a:bodyPr/>
        <a:lstStyle/>
        <a:p>
          <a:endParaRPr lang="en-IN"/>
        </a:p>
      </dgm:t>
    </dgm:pt>
    <dgm:pt modelId="{54FACCCE-86BD-4A09-9BF8-8896FB916452}">
      <dgm:prSet phldrT="[Text]"/>
      <dgm:spPr/>
      <dgm:t>
        <a:bodyPr/>
        <a:lstStyle/>
        <a:p>
          <a:r>
            <a:rPr lang="en-IN" dirty="0"/>
            <a:t>Real-Time Seat View</a:t>
          </a:r>
        </a:p>
      </dgm:t>
    </dgm:pt>
    <dgm:pt modelId="{EE823E73-4A53-4896-ABF9-73A091AEA081}" type="sibTrans" cxnId="{011659B9-432E-4B9B-A808-25C09089D3DF}">
      <dgm:prSet/>
      <dgm:spPr/>
      <dgm:t>
        <a:bodyPr/>
        <a:lstStyle/>
        <a:p>
          <a:endParaRPr lang="en-IN"/>
        </a:p>
      </dgm:t>
    </dgm:pt>
    <dgm:pt modelId="{EB895ABE-7152-43C9-8387-7B4C490D0EEF}" type="parTrans" cxnId="{011659B9-432E-4B9B-A808-25C09089D3DF}">
      <dgm:prSet/>
      <dgm:spPr/>
      <dgm:t>
        <a:bodyPr/>
        <a:lstStyle/>
        <a:p>
          <a:endParaRPr lang="en-IN"/>
        </a:p>
      </dgm:t>
    </dgm:pt>
    <dgm:pt modelId="{1A6EB0F4-1D5A-4223-B234-3DD88BA5DE44}">
      <dgm:prSet phldrT="[Text]"/>
      <dgm:spPr/>
      <dgm:t>
        <a:bodyPr/>
        <a:lstStyle/>
        <a:p>
          <a:r>
            <a:rPr lang="en-IN" dirty="0"/>
            <a:t>User Feedback View</a:t>
          </a:r>
        </a:p>
      </dgm:t>
    </dgm:pt>
    <dgm:pt modelId="{C4E07D8F-DE7D-4369-8280-26FCDDF59600}" type="sibTrans" cxnId="{79904FE4-E445-481D-A978-2EC03D475194}">
      <dgm:prSet/>
      <dgm:spPr/>
      <dgm:t>
        <a:bodyPr/>
        <a:lstStyle/>
        <a:p>
          <a:endParaRPr lang="en-IN"/>
        </a:p>
      </dgm:t>
    </dgm:pt>
    <dgm:pt modelId="{8DBA5E86-2DF8-4D37-BB62-4B5199BA709E}" type="parTrans" cxnId="{79904FE4-E445-481D-A978-2EC03D475194}">
      <dgm:prSet/>
      <dgm:spPr/>
      <dgm:t>
        <a:bodyPr/>
        <a:lstStyle/>
        <a:p>
          <a:endParaRPr lang="en-IN"/>
        </a:p>
      </dgm:t>
    </dgm:pt>
    <dgm:pt modelId="{23E34389-63F1-47C3-884D-76D9A1EF7F05}" type="pres">
      <dgm:prSet presAssocID="{1464DA22-8CFB-41F3-9E17-BB5BDDDD5F77}" presName="Name0" presStyleCnt="0">
        <dgm:presLayoutVars>
          <dgm:chMax/>
          <dgm:chPref/>
          <dgm:dir/>
        </dgm:presLayoutVars>
      </dgm:prSet>
      <dgm:spPr/>
    </dgm:pt>
    <dgm:pt modelId="{A49CF97D-3BD5-442B-B90C-49D8CEB948AD}" type="pres">
      <dgm:prSet presAssocID="{54FACCCE-86BD-4A09-9BF8-8896FB916452}" presName="composite" presStyleCnt="0">
        <dgm:presLayoutVars>
          <dgm:chMax val="1"/>
          <dgm:chPref val="1"/>
        </dgm:presLayoutVars>
      </dgm:prSet>
      <dgm:spPr/>
    </dgm:pt>
    <dgm:pt modelId="{62C3C1F9-8748-453F-97EC-D30FB2ACD3F0}" type="pres">
      <dgm:prSet presAssocID="{54FACCCE-86BD-4A09-9BF8-8896FB916452}" presName="Accent" presStyleLbl="trAlignAcc1" presStyleIdx="0" presStyleCnt="3" custScaleY="147977">
        <dgm:presLayoutVars>
          <dgm:chMax val="0"/>
          <dgm:chPref val="0"/>
        </dgm:presLayoutVars>
      </dgm:prSet>
      <dgm:spPr/>
    </dgm:pt>
    <dgm:pt modelId="{D47DCF2B-9B5A-4877-A8A1-2629AA432595}" type="pres">
      <dgm:prSet presAssocID="{54FACCCE-86BD-4A09-9BF8-8896FB916452}" presName="Image" presStyleLbl="alignImgPlace1" presStyleIdx="0" presStyleCnt="3" custScaleY="172996">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2EBE9BD9-FC52-4750-80B3-769FE183F79E}" type="pres">
      <dgm:prSet presAssocID="{54FACCCE-86BD-4A09-9BF8-8896FB916452}" presName="ChildComposite" presStyleCnt="0"/>
      <dgm:spPr/>
    </dgm:pt>
    <dgm:pt modelId="{2310F321-49F6-49D4-9544-A74A658F2B59}" type="pres">
      <dgm:prSet presAssocID="{54FACCCE-86BD-4A09-9BF8-8896FB916452}" presName="Child" presStyleLbl="node1" presStyleIdx="0" presStyleCnt="3" custLinFactY="47791" custLinFactNeighborX="1249" custLinFactNeighborY="100000">
        <dgm:presLayoutVars>
          <dgm:chMax val="0"/>
          <dgm:chPref val="0"/>
          <dgm:bulletEnabled val="1"/>
        </dgm:presLayoutVars>
      </dgm:prSet>
      <dgm:spPr/>
    </dgm:pt>
    <dgm:pt modelId="{F000F9E6-491A-42B6-A73D-60F86458E752}" type="pres">
      <dgm:prSet presAssocID="{54FACCCE-86BD-4A09-9BF8-8896FB916452}" presName="Parent" presStyleLbl="revTx" presStyleIdx="0" presStyleCnt="3" custLinFactY="100000" custLinFactNeighborX="1249" custLinFactNeighborY="151213">
        <dgm:presLayoutVars>
          <dgm:chMax val="1"/>
          <dgm:chPref val="0"/>
          <dgm:bulletEnabled val="1"/>
        </dgm:presLayoutVars>
      </dgm:prSet>
      <dgm:spPr/>
    </dgm:pt>
    <dgm:pt modelId="{B25B63DA-3711-4CB7-A6B8-7818778BEFC7}" type="pres">
      <dgm:prSet presAssocID="{EE823E73-4A53-4896-ABF9-73A091AEA081}" presName="sibTrans" presStyleCnt="0"/>
      <dgm:spPr/>
    </dgm:pt>
    <dgm:pt modelId="{F210BD84-FB2D-49AC-BBC9-BB0C35BB938B}" type="pres">
      <dgm:prSet presAssocID="{1A6EB0F4-1D5A-4223-B234-3DD88BA5DE44}" presName="composite" presStyleCnt="0">
        <dgm:presLayoutVars>
          <dgm:chMax val="1"/>
          <dgm:chPref val="1"/>
        </dgm:presLayoutVars>
      </dgm:prSet>
      <dgm:spPr/>
    </dgm:pt>
    <dgm:pt modelId="{7BF2546E-925A-45D5-B35D-AE1A20387E5B}" type="pres">
      <dgm:prSet presAssocID="{1A6EB0F4-1D5A-4223-B234-3DD88BA5DE44}" presName="Accent" presStyleLbl="trAlignAcc1" presStyleIdx="1" presStyleCnt="3" custScaleY="148191" custLinFactNeighborX="214" custLinFactNeighborY="6190">
        <dgm:presLayoutVars>
          <dgm:chMax val="0"/>
          <dgm:chPref val="0"/>
        </dgm:presLayoutVars>
      </dgm:prSet>
      <dgm:spPr/>
    </dgm:pt>
    <dgm:pt modelId="{51C11F14-A209-4A33-AB6D-1A58B69FC8F0}" type="pres">
      <dgm:prSet presAssocID="{1A6EB0F4-1D5A-4223-B234-3DD88BA5DE44}" presName="Image" presStyleLbl="alignImgPlace1" presStyleIdx="1" presStyleCnt="3" custScaleY="171970" custLinFactNeighborX="238" custLinFactNeighborY="1073">
        <dgm:presLayoutVars>
          <dgm:chMax val="0"/>
          <dgm:chPref val="0"/>
        </dgm:presLayoutVars>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dgm:spPr>
    </dgm:pt>
    <dgm:pt modelId="{B5E40319-808E-4354-9810-BA12AF921B6C}" type="pres">
      <dgm:prSet presAssocID="{1A6EB0F4-1D5A-4223-B234-3DD88BA5DE44}" presName="ChildComposite" presStyleCnt="0"/>
      <dgm:spPr/>
    </dgm:pt>
    <dgm:pt modelId="{4671A058-3F88-4E95-91C9-F923B80BC61E}" type="pres">
      <dgm:prSet presAssocID="{1A6EB0F4-1D5A-4223-B234-3DD88BA5DE44}" presName="Child" presStyleLbl="node1" presStyleIdx="1" presStyleCnt="3" custLinFactY="41365" custLinFactNeighborX="238" custLinFactNeighborY="100000">
        <dgm:presLayoutVars>
          <dgm:chMax val="0"/>
          <dgm:chPref val="0"/>
          <dgm:bulletEnabled val="1"/>
        </dgm:presLayoutVars>
      </dgm:prSet>
      <dgm:spPr/>
    </dgm:pt>
    <dgm:pt modelId="{924513D0-A854-4831-A47B-FFB44FE2DE47}" type="pres">
      <dgm:prSet presAssocID="{1A6EB0F4-1D5A-4223-B234-3DD88BA5DE44}" presName="Parent" presStyleLbl="revTx" presStyleIdx="1" presStyleCnt="3" custLinFactY="100000" custLinFactNeighborX="238" custLinFactNeighborY="136650">
        <dgm:presLayoutVars>
          <dgm:chMax val="1"/>
          <dgm:chPref val="0"/>
          <dgm:bulletEnabled val="1"/>
        </dgm:presLayoutVars>
      </dgm:prSet>
      <dgm:spPr/>
    </dgm:pt>
    <dgm:pt modelId="{6FE272F4-99A1-4976-9CF9-6F60AD808E32}" type="pres">
      <dgm:prSet presAssocID="{C4E07D8F-DE7D-4369-8280-26FCDDF59600}" presName="sibTrans" presStyleCnt="0"/>
      <dgm:spPr/>
    </dgm:pt>
    <dgm:pt modelId="{299D111D-92A4-460D-AB63-79B93572F5BE}" type="pres">
      <dgm:prSet presAssocID="{6EFA598C-7E27-4BD9-82AF-4E807A9EE52B}" presName="composite" presStyleCnt="0">
        <dgm:presLayoutVars>
          <dgm:chMax val="1"/>
          <dgm:chPref val="1"/>
        </dgm:presLayoutVars>
      </dgm:prSet>
      <dgm:spPr/>
    </dgm:pt>
    <dgm:pt modelId="{AE8F7F11-6ACA-4121-B539-0253EC219794}" type="pres">
      <dgm:prSet presAssocID="{6EFA598C-7E27-4BD9-82AF-4E807A9EE52B}" presName="Accent" presStyleLbl="trAlignAcc1" presStyleIdx="2" presStyleCnt="3" custScaleY="148191">
        <dgm:presLayoutVars>
          <dgm:chMax val="0"/>
          <dgm:chPref val="0"/>
        </dgm:presLayoutVars>
      </dgm:prSet>
      <dgm:spPr/>
    </dgm:pt>
    <dgm:pt modelId="{B0194A1A-EAD5-441E-8462-6E07077F9271}" type="pres">
      <dgm:prSet presAssocID="{6EFA598C-7E27-4BD9-82AF-4E807A9EE52B}" presName="Image" presStyleLbl="alignImgPlace1" presStyleIdx="2" presStyleCnt="3" custScaleY="170944">
        <dgm:presLayoutVars>
          <dgm:chMax val="0"/>
          <dgm:chPref val="0"/>
        </dgm:presLayoutVars>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t="-40000" b="-40000"/>
          </a:stretch>
        </a:blipFill>
      </dgm:spPr>
    </dgm:pt>
    <dgm:pt modelId="{4BB2849F-5468-4EDF-B4CF-7F325CDA8D5A}" type="pres">
      <dgm:prSet presAssocID="{6EFA598C-7E27-4BD9-82AF-4E807A9EE52B}" presName="ChildComposite" presStyleCnt="0"/>
      <dgm:spPr/>
    </dgm:pt>
    <dgm:pt modelId="{0358D34E-6D24-46F3-B7C0-0B26073A550A}" type="pres">
      <dgm:prSet presAssocID="{6EFA598C-7E27-4BD9-82AF-4E807A9EE52B}" presName="Child" presStyleLbl="node1" presStyleIdx="2" presStyleCnt="3" custLinFactY="37082" custLinFactNeighborX="476" custLinFactNeighborY="100000">
        <dgm:presLayoutVars>
          <dgm:chMax val="0"/>
          <dgm:chPref val="0"/>
          <dgm:bulletEnabled val="1"/>
        </dgm:presLayoutVars>
      </dgm:prSet>
      <dgm:spPr/>
    </dgm:pt>
    <dgm:pt modelId="{EA46138C-D8C9-4CB0-9B74-DB9BD4BB264D}" type="pres">
      <dgm:prSet presAssocID="{6EFA598C-7E27-4BD9-82AF-4E807A9EE52B}" presName="Parent" presStyleLbl="revTx" presStyleIdx="2" presStyleCnt="3" custLinFactY="100000" custLinFactNeighborX="952" custLinFactNeighborY="129368">
        <dgm:presLayoutVars>
          <dgm:chMax val="1"/>
          <dgm:chPref val="0"/>
          <dgm:bulletEnabled val="1"/>
        </dgm:presLayoutVars>
      </dgm:prSet>
      <dgm:spPr/>
    </dgm:pt>
  </dgm:ptLst>
  <dgm:cxnLst>
    <dgm:cxn modelId="{82F9B31B-16E2-4DA5-97E7-44A6706869BE}" srcId="{1A6EB0F4-1D5A-4223-B234-3DD88BA5DE44}" destId="{7561C6A3-4220-42E5-B9C4-4C1F2552390B}" srcOrd="0" destOrd="0" parTransId="{1FA2CCAD-5111-475F-ABDD-226A4B5476AD}" sibTransId="{C5288AE6-5AF9-4512-8D0F-66B78409B1E4}"/>
    <dgm:cxn modelId="{0305D327-CC38-437C-8D99-E22CA8BE880D}" type="presOf" srcId="{6EFA598C-7E27-4BD9-82AF-4E807A9EE52B}" destId="{EA46138C-D8C9-4CB0-9B74-DB9BD4BB264D}" srcOrd="0" destOrd="0" presId="urn:microsoft.com/office/officeart/2008/layout/CaptionedPictures"/>
    <dgm:cxn modelId="{EF717841-9F07-477F-BB26-B285D1E9C49D}" type="presOf" srcId="{1464DA22-8CFB-41F3-9E17-BB5BDDDD5F77}" destId="{23E34389-63F1-47C3-884D-76D9A1EF7F05}" srcOrd="0" destOrd="0" presId="urn:microsoft.com/office/officeart/2008/layout/CaptionedPictures"/>
    <dgm:cxn modelId="{9C82B747-3115-4CB9-9265-CF5D9A1ECF82}" srcId="{54FACCCE-86BD-4A09-9BF8-8896FB916452}" destId="{F42BE73A-1072-4115-B98A-D2C5B040049C}" srcOrd="0" destOrd="0" parTransId="{46AD7621-AD7D-459C-A39C-2B37D00B42C4}" sibTransId="{9A42D6CD-35F9-41BE-9AE6-2D5015C4DE50}"/>
    <dgm:cxn modelId="{D98C978F-CA20-4538-A686-FBB3843A87F8}" type="presOf" srcId="{7561C6A3-4220-42E5-B9C4-4C1F2552390B}" destId="{4671A058-3F88-4E95-91C9-F923B80BC61E}" srcOrd="0" destOrd="0" presId="urn:microsoft.com/office/officeart/2008/layout/CaptionedPictures"/>
    <dgm:cxn modelId="{61B44DA3-6513-4528-88F6-D7A8715B764E}" srcId="{6EFA598C-7E27-4BD9-82AF-4E807A9EE52B}" destId="{E71CCFB8-C6F9-408B-A6D1-03D636C3EB7B}" srcOrd="0" destOrd="0" parTransId="{67229CB0-536D-43A9-887D-3ECF75A3FF9B}" sibTransId="{976C6E51-F61E-4687-B688-6A158A92B7EF}"/>
    <dgm:cxn modelId="{64407CA6-7E09-48F1-A7B8-DB1D362E832A}" type="presOf" srcId="{1A6EB0F4-1D5A-4223-B234-3DD88BA5DE44}" destId="{924513D0-A854-4831-A47B-FFB44FE2DE47}" srcOrd="0" destOrd="0" presId="urn:microsoft.com/office/officeart/2008/layout/CaptionedPictures"/>
    <dgm:cxn modelId="{011659B9-432E-4B9B-A808-25C09089D3DF}" srcId="{1464DA22-8CFB-41F3-9E17-BB5BDDDD5F77}" destId="{54FACCCE-86BD-4A09-9BF8-8896FB916452}" srcOrd="0" destOrd="0" parTransId="{EB895ABE-7152-43C9-8387-7B4C490D0EEF}" sibTransId="{EE823E73-4A53-4896-ABF9-73A091AEA081}"/>
    <dgm:cxn modelId="{65EF0DC7-9B70-403E-9186-375C3B46994D}" type="presOf" srcId="{E71CCFB8-C6F9-408B-A6D1-03D636C3EB7B}" destId="{0358D34E-6D24-46F3-B7C0-0B26073A550A}" srcOrd="0" destOrd="0" presId="urn:microsoft.com/office/officeart/2008/layout/CaptionedPictures"/>
    <dgm:cxn modelId="{F32F96CA-8F15-4A0D-B21A-09E549173362}" type="presOf" srcId="{54FACCCE-86BD-4A09-9BF8-8896FB916452}" destId="{F000F9E6-491A-42B6-A73D-60F86458E752}" srcOrd="0" destOrd="0" presId="urn:microsoft.com/office/officeart/2008/layout/CaptionedPictures"/>
    <dgm:cxn modelId="{0D2962CC-6537-49C6-9D6D-0E439291C4E2}" srcId="{1464DA22-8CFB-41F3-9E17-BB5BDDDD5F77}" destId="{6EFA598C-7E27-4BD9-82AF-4E807A9EE52B}" srcOrd="2" destOrd="0" parTransId="{FF76841C-E5BD-4F79-9D13-BC0F5D185780}" sibTransId="{EDCF20A0-7FA8-49C3-9254-FB23F61A6CC1}"/>
    <dgm:cxn modelId="{9023BCD6-94C6-4EC1-9BBC-7C1A0291E6B4}" type="presOf" srcId="{F42BE73A-1072-4115-B98A-D2C5B040049C}" destId="{2310F321-49F6-49D4-9544-A74A658F2B59}" srcOrd="0" destOrd="0" presId="urn:microsoft.com/office/officeart/2008/layout/CaptionedPictures"/>
    <dgm:cxn modelId="{79904FE4-E445-481D-A978-2EC03D475194}" srcId="{1464DA22-8CFB-41F3-9E17-BB5BDDDD5F77}" destId="{1A6EB0F4-1D5A-4223-B234-3DD88BA5DE44}" srcOrd="1" destOrd="0" parTransId="{8DBA5E86-2DF8-4D37-BB62-4B5199BA709E}" sibTransId="{C4E07D8F-DE7D-4369-8280-26FCDDF59600}"/>
    <dgm:cxn modelId="{A81295FA-0165-4603-8DCC-46B5EADACAF2}" type="presParOf" srcId="{23E34389-63F1-47C3-884D-76D9A1EF7F05}" destId="{A49CF97D-3BD5-442B-B90C-49D8CEB948AD}" srcOrd="0" destOrd="0" presId="urn:microsoft.com/office/officeart/2008/layout/CaptionedPictures"/>
    <dgm:cxn modelId="{A44EF3C8-83BA-42A5-B65A-13EDAB57EA91}" type="presParOf" srcId="{A49CF97D-3BD5-442B-B90C-49D8CEB948AD}" destId="{62C3C1F9-8748-453F-97EC-D30FB2ACD3F0}" srcOrd="0" destOrd="0" presId="urn:microsoft.com/office/officeart/2008/layout/CaptionedPictures"/>
    <dgm:cxn modelId="{1B054403-875A-45F9-8413-A9A196B20208}" type="presParOf" srcId="{A49CF97D-3BD5-442B-B90C-49D8CEB948AD}" destId="{D47DCF2B-9B5A-4877-A8A1-2629AA432595}" srcOrd="1" destOrd="0" presId="urn:microsoft.com/office/officeart/2008/layout/CaptionedPictures"/>
    <dgm:cxn modelId="{8AB8BEF5-DF1D-4758-8B7E-42D6232C4A40}" type="presParOf" srcId="{A49CF97D-3BD5-442B-B90C-49D8CEB948AD}" destId="{2EBE9BD9-FC52-4750-80B3-769FE183F79E}" srcOrd="2" destOrd="0" presId="urn:microsoft.com/office/officeart/2008/layout/CaptionedPictures"/>
    <dgm:cxn modelId="{4E4A945B-A184-40FD-BABC-EAD0B7F5268E}" type="presParOf" srcId="{2EBE9BD9-FC52-4750-80B3-769FE183F79E}" destId="{2310F321-49F6-49D4-9544-A74A658F2B59}" srcOrd="0" destOrd="0" presId="urn:microsoft.com/office/officeart/2008/layout/CaptionedPictures"/>
    <dgm:cxn modelId="{49072520-F60B-4B8D-8F6A-01EFF178686E}" type="presParOf" srcId="{2EBE9BD9-FC52-4750-80B3-769FE183F79E}" destId="{F000F9E6-491A-42B6-A73D-60F86458E752}" srcOrd="1" destOrd="0" presId="urn:microsoft.com/office/officeart/2008/layout/CaptionedPictures"/>
    <dgm:cxn modelId="{7511C0B5-3B92-4B82-92E6-3517E17F9C7F}" type="presParOf" srcId="{23E34389-63F1-47C3-884D-76D9A1EF7F05}" destId="{B25B63DA-3711-4CB7-A6B8-7818778BEFC7}" srcOrd="1" destOrd="0" presId="urn:microsoft.com/office/officeart/2008/layout/CaptionedPictures"/>
    <dgm:cxn modelId="{D058F73E-45BF-413C-B5AA-BDF3265516E5}" type="presParOf" srcId="{23E34389-63F1-47C3-884D-76D9A1EF7F05}" destId="{F210BD84-FB2D-49AC-BBC9-BB0C35BB938B}" srcOrd="2" destOrd="0" presId="urn:microsoft.com/office/officeart/2008/layout/CaptionedPictures"/>
    <dgm:cxn modelId="{6E9E8B26-1692-49C9-8A61-42CE24AD0F3E}" type="presParOf" srcId="{F210BD84-FB2D-49AC-BBC9-BB0C35BB938B}" destId="{7BF2546E-925A-45D5-B35D-AE1A20387E5B}" srcOrd="0" destOrd="0" presId="urn:microsoft.com/office/officeart/2008/layout/CaptionedPictures"/>
    <dgm:cxn modelId="{614000AC-B8BF-4932-92EF-D26625629E29}" type="presParOf" srcId="{F210BD84-FB2D-49AC-BBC9-BB0C35BB938B}" destId="{51C11F14-A209-4A33-AB6D-1A58B69FC8F0}" srcOrd="1" destOrd="0" presId="urn:microsoft.com/office/officeart/2008/layout/CaptionedPictures"/>
    <dgm:cxn modelId="{204CE45F-C7FF-400A-8308-B425800CDE5A}" type="presParOf" srcId="{F210BD84-FB2D-49AC-BBC9-BB0C35BB938B}" destId="{B5E40319-808E-4354-9810-BA12AF921B6C}" srcOrd="2" destOrd="0" presId="urn:microsoft.com/office/officeart/2008/layout/CaptionedPictures"/>
    <dgm:cxn modelId="{3E3673FA-F0E2-41EF-9A92-601E29F1FC82}" type="presParOf" srcId="{B5E40319-808E-4354-9810-BA12AF921B6C}" destId="{4671A058-3F88-4E95-91C9-F923B80BC61E}" srcOrd="0" destOrd="0" presId="urn:microsoft.com/office/officeart/2008/layout/CaptionedPictures"/>
    <dgm:cxn modelId="{EA17F445-78C7-47B3-9DE7-6601B4E689FB}" type="presParOf" srcId="{B5E40319-808E-4354-9810-BA12AF921B6C}" destId="{924513D0-A854-4831-A47B-FFB44FE2DE47}" srcOrd="1" destOrd="0" presId="urn:microsoft.com/office/officeart/2008/layout/CaptionedPictures"/>
    <dgm:cxn modelId="{337F511E-F587-4130-93F6-E146199D5040}" type="presParOf" srcId="{23E34389-63F1-47C3-884D-76D9A1EF7F05}" destId="{6FE272F4-99A1-4976-9CF9-6F60AD808E32}" srcOrd="3" destOrd="0" presId="urn:microsoft.com/office/officeart/2008/layout/CaptionedPictures"/>
    <dgm:cxn modelId="{A09DFC80-9CC5-4C10-8AFF-836EE6F04F6A}" type="presParOf" srcId="{23E34389-63F1-47C3-884D-76D9A1EF7F05}" destId="{299D111D-92A4-460D-AB63-79B93572F5BE}" srcOrd="4" destOrd="0" presId="urn:microsoft.com/office/officeart/2008/layout/CaptionedPictures"/>
    <dgm:cxn modelId="{A8637F13-C09F-41A9-845E-88C8C168DBC9}" type="presParOf" srcId="{299D111D-92A4-460D-AB63-79B93572F5BE}" destId="{AE8F7F11-6ACA-4121-B539-0253EC219794}" srcOrd="0" destOrd="0" presId="urn:microsoft.com/office/officeart/2008/layout/CaptionedPictures"/>
    <dgm:cxn modelId="{4E345DAE-2B12-4645-9B7A-F2563048571B}" type="presParOf" srcId="{299D111D-92A4-460D-AB63-79B93572F5BE}" destId="{B0194A1A-EAD5-441E-8462-6E07077F9271}" srcOrd="1" destOrd="0" presId="urn:microsoft.com/office/officeart/2008/layout/CaptionedPictures"/>
    <dgm:cxn modelId="{F9468A6E-5E61-4C65-9845-F1AE974034E8}" type="presParOf" srcId="{299D111D-92A4-460D-AB63-79B93572F5BE}" destId="{4BB2849F-5468-4EDF-B4CF-7F325CDA8D5A}" srcOrd="2" destOrd="0" presId="urn:microsoft.com/office/officeart/2008/layout/CaptionedPictures"/>
    <dgm:cxn modelId="{DF222AC7-AC32-4F4D-ADEB-FA9F8856E866}" type="presParOf" srcId="{4BB2849F-5468-4EDF-B4CF-7F325CDA8D5A}" destId="{0358D34E-6D24-46F3-B7C0-0B26073A550A}" srcOrd="0" destOrd="0" presId="urn:microsoft.com/office/officeart/2008/layout/CaptionedPictures"/>
    <dgm:cxn modelId="{96444957-300E-4E66-A5C9-1EA43962A2B9}" type="presParOf" srcId="{4BB2849F-5468-4EDF-B4CF-7F325CDA8D5A}" destId="{EA46138C-D8C9-4CB0-9B74-DB9BD4BB264D}" srcOrd="1" destOrd="0" presId="urn:microsoft.com/office/officeart/2008/layout/CaptionedPictur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B16443F-361B-48E9-BF15-89B27DA8EA36}"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en-IN"/>
        </a:p>
      </dgm:t>
    </dgm:pt>
    <dgm:pt modelId="{AC104DFB-0D27-485B-927F-4ADC3DAE9DB9}">
      <dgm:prSet phldrT="[Text]"/>
      <dgm:spPr/>
      <dgm:t>
        <a:bodyPr/>
        <a:lstStyle/>
        <a:p>
          <a:r>
            <a:rPr lang="en-IN" dirty="0"/>
            <a:t>Key Features and Functionalities</a:t>
          </a:r>
        </a:p>
      </dgm:t>
    </dgm:pt>
    <dgm:pt modelId="{23B2FC0F-6656-4C34-B505-0EE625F55766}" type="parTrans" cxnId="{763E1C13-B37C-4247-847E-D9947675BB91}">
      <dgm:prSet/>
      <dgm:spPr/>
      <dgm:t>
        <a:bodyPr/>
        <a:lstStyle/>
        <a:p>
          <a:endParaRPr lang="en-IN"/>
        </a:p>
      </dgm:t>
    </dgm:pt>
    <dgm:pt modelId="{75CBE327-B229-4C96-BA81-BD70B03A924F}" type="sibTrans" cxnId="{763E1C13-B37C-4247-847E-D9947675BB91}">
      <dgm:prSet/>
      <dgm:spPr/>
      <dgm:t>
        <a:bodyPr/>
        <a:lstStyle/>
        <a:p>
          <a:endParaRPr lang="en-IN"/>
        </a:p>
      </dgm:t>
    </dgm:pt>
    <dgm:pt modelId="{3451A846-53B6-4F17-832C-E0D533A596F6}">
      <dgm:prSet phldrT="[Text]"/>
      <dgm:spPr/>
      <dgm:t>
        <a:bodyPr/>
        <a:lstStyle/>
        <a:p>
          <a:r>
            <a:rPr lang="en-IN" dirty="0"/>
            <a:t>Real-time seat availability checking</a:t>
          </a:r>
        </a:p>
      </dgm:t>
    </dgm:pt>
    <dgm:pt modelId="{36D99F1C-DD38-4822-B8A0-C5220AAD38C9}" type="parTrans" cxnId="{91DB6A03-6662-48FF-9238-E5B371015B37}">
      <dgm:prSet/>
      <dgm:spPr/>
      <dgm:t>
        <a:bodyPr/>
        <a:lstStyle/>
        <a:p>
          <a:endParaRPr lang="en-IN"/>
        </a:p>
      </dgm:t>
    </dgm:pt>
    <dgm:pt modelId="{2066576E-2DAF-4D04-90A7-06BEFFEA7BF5}" type="sibTrans" cxnId="{91DB6A03-6662-48FF-9238-E5B371015B37}">
      <dgm:prSet/>
      <dgm:spPr/>
      <dgm:t>
        <a:bodyPr/>
        <a:lstStyle/>
        <a:p>
          <a:endParaRPr lang="en-IN"/>
        </a:p>
      </dgm:t>
    </dgm:pt>
    <dgm:pt modelId="{9CE7D2E2-C529-4A41-B686-19E9D972C22E}">
      <dgm:prSet phldrT="[Text]"/>
      <dgm:spPr/>
      <dgm:t>
        <a:bodyPr/>
        <a:lstStyle/>
        <a:p>
          <a:r>
            <a:rPr lang="en-IN" dirty="0"/>
            <a:t>Seat selection and reservation</a:t>
          </a:r>
        </a:p>
      </dgm:t>
    </dgm:pt>
    <dgm:pt modelId="{9A7709D0-A04C-438C-ABDD-F57AD260CFD7}" type="parTrans" cxnId="{C973D869-104F-4A60-BAB8-C73671A24D73}">
      <dgm:prSet/>
      <dgm:spPr/>
      <dgm:t>
        <a:bodyPr/>
        <a:lstStyle/>
        <a:p>
          <a:endParaRPr lang="en-IN"/>
        </a:p>
      </dgm:t>
    </dgm:pt>
    <dgm:pt modelId="{F4B22019-5C3A-40D6-A81D-3CC0A476ACA1}" type="sibTrans" cxnId="{C973D869-104F-4A60-BAB8-C73671A24D73}">
      <dgm:prSet/>
      <dgm:spPr/>
      <dgm:t>
        <a:bodyPr/>
        <a:lstStyle/>
        <a:p>
          <a:endParaRPr lang="en-IN"/>
        </a:p>
      </dgm:t>
    </dgm:pt>
    <dgm:pt modelId="{C0BDFF64-836E-4422-ACA4-76880BB13D1E}">
      <dgm:prSet phldrT="[Text]"/>
      <dgm:spPr/>
      <dgm:t>
        <a:bodyPr/>
        <a:lstStyle/>
        <a:p>
          <a:r>
            <a:rPr lang="en-US" dirty="0"/>
            <a:t>Generation and download of booking confirmations and PDF tickets</a:t>
          </a:r>
          <a:endParaRPr lang="en-IN" dirty="0"/>
        </a:p>
      </dgm:t>
    </dgm:pt>
    <dgm:pt modelId="{3F78D930-25EE-4DC1-82B8-018BB9EFF8CF}" type="parTrans" cxnId="{9D2580A2-6B0E-4BAC-AA57-2B380C5A22A7}">
      <dgm:prSet/>
      <dgm:spPr/>
      <dgm:t>
        <a:bodyPr/>
        <a:lstStyle/>
        <a:p>
          <a:endParaRPr lang="en-IN"/>
        </a:p>
      </dgm:t>
    </dgm:pt>
    <dgm:pt modelId="{AB8A4EA9-C2DA-43CC-B5DC-D6652BFB212A}" type="sibTrans" cxnId="{9D2580A2-6B0E-4BAC-AA57-2B380C5A22A7}">
      <dgm:prSet/>
      <dgm:spPr/>
      <dgm:t>
        <a:bodyPr/>
        <a:lstStyle/>
        <a:p>
          <a:endParaRPr lang="en-IN"/>
        </a:p>
      </dgm:t>
    </dgm:pt>
    <dgm:pt modelId="{EC83E341-0CF9-48E6-8C11-318818072D26}">
      <dgm:prSet phldrT="[Text]"/>
      <dgm:spPr/>
      <dgm:t>
        <a:bodyPr/>
        <a:lstStyle/>
        <a:p>
          <a:r>
            <a:rPr lang="en-US" dirty="0"/>
            <a:t>Handling of booking modifications and cancellations</a:t>
          </a:r>
          <a:endParaRPr lang="en-IN" dirty="0"/>
        </a:p>
      </dgm:t>
    </dgm:pt>
    <dgm:pt modelId="{51D2AB13-0AED-406A-8192-8FA6E7809D72}" type="parTrans" cxnId="{7E20E875-BB7C-426C-B1CE-61C8454C8DB8}">
      <dgm:prSet/>
      <dgm:spPr/>
      <dgm:t>
        <a:bodyPr/>
        <a:lstStyle/>
        <a:p>
          <a:endParaRPr lang="en-IN"/>
        </a:p>
      </dgm:t>
    </dgm:pt>
    <dgm:pt modelId="{094EF946-C1BB-4760-A028-3CFF07E48270}" type="sibTrans" cxnId="{7E20E875-BB7C-426C-B1CE-61C8454C8DB8}">
      <dgm:prSet/>
      <dgm:spPr/>
      <dgm:t>
        <a:bodyPr/>
        <a:lstStyle/>
        <a:p>
          <a:endParaRPr lang="en-IN"/>
        </a:p>
      </dgm:t>
    </dgm:pt>
    <dgm:pt modelId="{C7A838EE-ECBA-4942-B8C5-147742D297B1}">
      <dgm:prSet phldrT="[Text]"/>
      <dgm:spPr/>
      <dgm:t>
        <a:bodyPr/>
        <a:lstStyle/>
        <a:p>
          <a:r>
            <a:rPr lang="en-IN" dirty="0"/>
            <a:t>Collection of passenger feedback</a:t>
          </a:r>
        </a:p>
      </dgm:t>
    </dgm:pt>
    <dgm:pt modelId="{F6A3AD33-41A9-4B37-88A6-0C4C22E02528}" type="parTrans" cxnId="{46D26C92-B71A-4393-8642-F2618F1FDDC6}">
      <dgm:prSet/>
      <dgm:spPr/>
      <dgm:t>
        <a:bodyPr/>
        <a:lstStyle/>
        <a:p>
          <a:endParaRPr lang="en-IN"/>
        </a:p>
      </dgm:t>
    </dgm:pt>
    <dgm:pt modelId="{1DA31FB2-4B5F-467A-A9D2-C67CB2DA41FC}" type="sibTrans" cxnId="{46D26C92-B71A-4393-8642-F2618F1FDDC6}">
      <dgm:prSet/>
      <dgm:spPr/>
      <dgm:t>
        <a:bodyPr/>
        <a:lstStyle/>
        <a:p>
          <a:endParaRPr lang="en-IN"/>
        </a:p>
      </dgm:t>
    </dgm:pt>
    <dgm:pt modelId="{5F52E59F-1D6A-4346-BF34-2C61D8E074CA}" type="pres">
      <dgm:prSet presAssocID="{1B16443F-361B-48E9-BF15-89B27DA8EA36}" presName="Name0" presStyleCnt="0">
        <dgm:presLayoutVars>
          <dgm:chMax val="1"/>
          <dgm:chPref val="1"/>
          <dgm:dir/>
          <dgm:animOne val="branch"/>
          <dgm:animLvl val="lvl"/>
        </dgm:presLayoutVars>
      </dgm:prSet>
      <dgm:spPr/>
    </dgm:pt>
    <dgm:pt modelId="{5B8426BB-8C77-4D90-85AA-9EDB4DF0B426}" type="pres">
      <dgm:prSet presAssocID="{AC104DFB-0D27-485B-927F-4ADC3DAE9DB9}" presName="singleCycle" presStyleCnt="0"/>
      <dgm:spPr/>
    </dgm:pt>
    <dgm:pt modelId="{E1C03FD2-4D3E-4DED-85F6-BFE9E947371D}" type="pres">
      <dgm:prSet presAssocID="{AC104DFB-0D27-485B-927F-4ADC3DAE9DB9}" presName="singleCenter" presStyleLbl="node1" presStyleIdx="0" presStyleCnt="6">
        <dgm:presLayoutVars>
          <dgm:chMax val="7"/>
          <dgm:chPref val="7"/>
        </dgm:presLayoutVars>
      </dgm:prSet>
      <dgm:spPr/>
    </dgm:pt>
    <dgm:pt modelId="{F6386448-06B3-41F8-8FF3-D46B1C4C3042}" type="pres">
      <dgm:prSet presAssocID="{36D99F1C-DD38-4822-B8A0-C5220AAD38C9}" presName="Name56" presStyleLbl="parChTrans1D2" presStyleIdx="0" presStyleCnt="5"/>
      <dgm:spPr/>
    </dgm:pt>
    <dgm:pt modelId="{DD6E556A-03A1-47F6-B5C0-912A31B53E47}" type="pres">
      <dgm:prSet presAssocID="{3451A846-53B6-4F17-832C-E0D533A596F6}" presName="text0" presStyleLbl="node1" presStyleIdx="1" presStyleCnt="6">
        <dgm:presLayoutVars>
          <dgm:bulletEnabled val="1"/>
        </dgm:presLayoutVars>
      </dgm:prSet>
      <dgm:spPr/>
    </dgm:pt>
    <dgm:pt modelId="{E54DC4C0-2435-40E8-8F89-ACE3896B1D18}" type="pres">
      <dgm:prSet presAssocID="{9A7709D0-A04C-438C-ABDD-F57AD260CFD7}" presName="Name56" presStyleLbl="parChTrans1D2" presStyleIdx="1" presStyleCnt="5"/>
      <dgm:spPr/>
    </dgm:pt>
    <dgm:pt modelId="{372200F8-3AB3-4D7E-A0A5-270BE7C70414}" type="pres">
      <dgm:prSet presAssocID="{9CE7D2E2-C529-4A41-B686-19E9D972C22E}" presName="text0" presStyleLbl="node1" presStyleIdx="2" presStyleCnt="6">
        <dgm:presLayoutVars>
          <dgm:bulletEnabled val="1"/>
        </dgm:presLayoutVars>
      </dgm:prSet>
      <dgm:spPr/>
    </dgm:pt>
    <dgm:pt modelId="{B4A6DEC5-407D-4195-A42B-46C3AD20360E}" type="pres">
      <dgm:prSet presAssocID="{3F78D930-25EE-4DC1-82B8-018BB9EFF8CF}" presName="Name56" presStyleLbl="parChTrans1D2" presStyleIdx="2" presStyleCnt="5"/>
      <dgm:spPr/>
    </dgm:pt>
    <dgm:pt modelId="{0DA0092B-C270-4950-A271-B3BCE7CBE844}" type="pres">
      <dgm:prSet presAssocID="{C0BDFF64-836E-4422-ACA4-76880BB13D1E}" presName="text0" presStyleLbl="node1" presStyleIdx="3" presStyleCnt="6">
        <dgm:presLayoutVars>
          <dgm:bulletEnabled val="1"/>
        </dgm:presLayoutVars>
      </dgm:prSet>
      <dgm:spPr/>
    </dgm:pt>
    <dgm:pt modelId="{1FC4D29A-897D-4E96-8002-0C6D2758BABC}" type="pres">
      <dgm:prSet presAssocID="{51D2AB13-0AED-406A-8192-8FA6E7809D72}" presName="Name56" presStyleLbl="parChTrans1D2" presStyleIdx="3" presStyleCnt="5"/>
      <dgm:spPr/>
    </dgm:pt>
    <dgm:pt modelId="{DB0BFD79-FD88-4CD1-ADAC-8D77A3DCE307}" type="pres">
      <dgm:prSet presAssocID="{EC83E341-0CF9-48E6-8C11-318818072D26}" presName="text0" presStyleLbl="node1" presStyleIdx="4" presStyleCnt="6">
        <dgm:presLayoutVars>
          <dgm:bulletEnabled val="1"/>
        </dgm:presLayoutVars>
      </dgm:prSet>
      <dgm:spPr/>
    </dgm:pt>
    <dgm:pt modelId="{2B56A8C0-33F7-4314-9E5A-F1FC49839434}" type="pres">
      <dgm:prSet presAssocID="{F6A3AD33-41A9-4B37-88A6-0C4C22E02528}" presName="Name56" presStyleLbl="parChTrans1D2" presStyleIdx="4" presStyleCnt="5"/>
      <dgm:spPr/>
    </dgm:pt>
    <dgm:pt modelId="{E8CCDE0D-5357-450D-B177-0A7046543628}" type="pres">
      <dgm:prSet presAssocID="{C7A838EE-ECBA-4942-B8C5-147742D297B1}" presName="text0" presStyleLbl="node1" presStyleIdx="5" presStyleCnt="6">
        <dgm:presLayoutVars>
          <dgm:bulletEnabled val="1"/>
        </dgm:presLayoutVars>
      </dgm:prSet>
      <dgm:spPr/>
    </dgm:pt>
  </dgm:ptLst>
  <dgm:cxnLst>
    <dgm:cxn modelId="{91DB6A03-6662-48FF-9238-E5B371015B37}" srcId="{AC104DFB-0D27-485B-927F-4ADC3DAE9DB9}" destId="{3451A846-53B6-4F17-832C-E0D533A596F6}" srcOrd="0" destOrd="0" parTransId="{36D99F1C-DD38-4822-B8A0-C5220AAD38C9}" sibTransId="{2066576E-2DAF-4D04-90A7-06BEFFEA7BF5}"/>
    <dgm:cxn modelId="{763E1C13-B37C-4247-847E-D9947675BB91}" srcId="{1B16443F-361B-48E9-BF15-89B27DA8EA36}" destId="{AC104DFB-0D27-485B-927F-4ADC3DAE9DB9}" srcOrd="0" destOrd="0" parTransId="{23B2FC0F-6656-4C34-B505-0EE625F55766}" sibTransId="{75CBE327-B229-4C96-BA81-BD70B03A924F}"/>
    <dgm:cxn modelId="{2AF9662A-FFCA-43CC-A2F8-CD5267F12BAA}" type="presOf" srcId="{9CE7D2E2-C529-4A41-B686-19E9D972C22E}" destId="{372200F8-3AB3-4D7E-A0A5-270BE7C70414}" srcOrd="0" destOrd="0" presId="urn:microsoft.com/office/officeart/2008/layout/RadialCluster"/>
    <dgm:cxn modelId="{DB07812F-0534-45F3-B4FF-528E1964760F}" type="presOf" srcId="{C7A838EE-ECBA-4942-B8C5-147742D297B1}" destId="{E8CCDE0D-5357-450D-B177-0A7046543628}" srcOrd="0" destOrd="0" presId="urn:microsoft.com/office/officeart/2008/layout/RadialCluster"/>
    <dgm:cxn modelId="{F4E4A066-6B7E-4B58-B4D3-FA204ED5AD7E}" type="presOf" srcId="{36D99F1C-DD38-4822-B8A0-C5220AAD38C9}" destId="{F6386448-06B3-41F8-8FF3-D46B1C4C3042}" srcOrd="0" destOrd="0" presId="urn:microsoft.com/office/officeart/2008/layout/RadialCluster"/>
    <dgm:cxn modelId="{C973D869-104F-4A60-BAB8-C73671A24D73}" srcId="{AC104DFB-0D27-485B-927F-4ADC3DAE9DB9}" destId="{9CE7D2E2-C529-4A41-B686-19E9D972C22E}" srcOrd="1" destOrd="0" parTransId="{9A7709D0-A04C-438C-ABDD-F57AD260CFD7}" sibTransId="{F4B22019-5C3A-40D6-A81D-3CC0A476ACA1}"/>
    <dgm:cxn modelId="{415C934C-D1F3-48DB-83DF-73AE733AF187}" type="presOf" srcId="{EC83E341-0CF9-48E6-8C11-318818072D26}" destId="{DB0BFD79-FD88-4CD1-ADAC-8D77A3DCE307}" srcOrd="0" destOrd="0" presId="urn:microsoft.com/office/officeart/2008/layout/RadialCluster"/>
    <dgm:cxn modelId="{FE90F76D-4DE3-4526-825B-D8C9C460C39B}" type="presOf" srcId="{51D2AB13-0AED-406A-8192-8FA6E7809D72}" destId="{1FC4D29A-897D-4E96-8002-0C6D2758BABC}" srcOrd="0" destOrd="0" presId="urn:microsoft.com/office/officeart/2008/layout/RadialCluster"/>
    <dgm:cxn modelId="{7E20E875-BB7C-426C-B1CE-61C8454C8DB8}" srcId="{AC104DFB-0D27-485B-927F-4ADC3DAE9DB9}" destId="{EC83E341-0CF9-48E6-8C11-318818072D26}" srcOrd="3" destOrd="0" parTransId="{51D2AB13-0AED-406A-8192-8FA6E7809D72}" sibTransId="{094EF946-C1BB-4760-A028-3CFF07E48270}"/>
    <dgm:cxn modelId="{90299759-AAA4-44B0-97D3-18946490CC1D}" type="presOf" srcId="{F6A3AD33-41A9-4B37-88A6-0C4C22E02528}" destId="{2B56A8C0-33F7-4314-9E5A-F1FC49839434}" srcOrd="0" destOrd="0" presId="urn:microsoft.com/office/officeart/2008/layout/RadialCluster"/>
    <dgm:cxn modelId="{CE272D83-928A-4B8F-BD1D-0A5624918ED1}" type="presOf" srcId="{3F78D930-25EE-4DC1-82B8-018BB9EFF8CF}" destId="{B4A6DEC5-407D-4195-A42B-46C3AD20360E}" srcOrd="0" destOrd="0" presId="urn:microsoft.com/office/officeart/2008/layout/RadialCluster"/>
    <dgm:cxn modelId="{7A04FA88-C35C-4572-A385-3B08A6EEBFC8}" type="presOf" srcId="{3451A846-53B6-4F17-832C-E0D533A596F6}" destId="{DD6E556A-03A1-47F6-B5C0-912A31B53E47}" srcOrd="0" destOrd="0" presId="urn:microsoft.com/office/officeart/2008/layout/RadialCluster"/>
    <dgm:cxn modelId="{46D26C92-B71A-4393-8642-F2618F1FDDC6}" srcId="{AC104DFB-0D27-485B-927F-4ADC3DAE9DB9}" destId="{C7A838EE-ECBA-4942-B8C5-147742D297B1}" srcOrd="4" destOrd="0" parTransId="{F6A3AD33-41A9-4B37-88A6-0C4C22E02528}" sibTransId="{1DA31FB2-4B5F-467A-A9D2-C67CB2DA41FC}"/>
    <dgm:cxn modelId="{7DCA2C9D-A9F0-4C12-B24A-144C979990EA}" type="presOf" srcId="{1B16443F-361B-48E9-BF15-89B27DA8EA36}" destId="{5F52E59F-1D6A-4346-BF34-2C61D8E074CA}" srcOrd="0" destOrd="0" presId="urn:microsoft.com/office/officeart/2008/layout/RadialCluster"/>
    <dgm:cxn modelId="{9D2580A2-6B0E-4BAC-AA57-2B380C5A22A7}" srcId="{AC104DFB-0D27-485B-927F-4ADC3DAE9DB9}" destId="{C0BDFF64-836E-4422-ACA4-76880BB13D1E}" srcOrd="2" destOrd="0" parTransId="{3F78D930-25EE-4DC1-82B8-018BB9EFF8CF}" sibTransId="{AB8A4EA9-C2DA-43CC-B5DC-D6652BFB212A}"/>
    <dgm:cxn modelId="{980AD2B3-73B3-4D04-8D2C-E83CCC980B38}" type="presOf" srcId="{9A7709D0-A04C-438C-ABDD-F57AD260CFD7}" destId="{E54DC4C0-2435-40E8-8F89-ACE3896B1D18}" srcOrd="0" destOrd="0" presId="urn:microsoft.com/office/officeart/2008/layout/RadialCluster"/>
    <dgm:cxn modelId="{58A792C9-1A2A-478E-B73D-CE5F7C37E508}" type="presOf" srcId="{C0BDFF64-836E-4422-ACA4-76880BB13D1E}" destId="{0DA0092B-C270-4950-A271-B3BCE7CBE844}" srcOrd="0" destOrd="0" presId="urn:microsoft.com/office/officeart/2008/layout/RadialCluster"/>
    <dgm:cxn modelId="{BC877EDD-44A6-4454-9695-108A38EAC94E}" type="presOf" srcId="{AC104DFB-0D27-485B-927F-4ADC3DAE9DB9}" destId="{E1C03FD2-4D3E-4DED-85F6-BFE9E947371D}" srcOrd="0" destOrd="0" presId="urn:microsoft.com/office/officeart/2008/layout/RadialCluster"/>
    <dgm:cxn modelId="{857A45F8-AC24-4AE1-8889-A957C27CD06F}" type="presParOf" srcId="{5F52E59F-1D6A-4346-BF34-2C61D8E074CA}" destId="{5B8426BB-8C77-4D90-85AA-9EDB4DF0B426}" srcOrd="0" destOrd="0" presId="urn:microsoft.com/office/officeart/2008/layout/RadialCluster"/>
    <dgm:cxn modelId="{E36FD8AA-2470-475C-B470-EB828E7755EB}" type="presParOf" srcId="{5B8426BB-8C77-4D90-85AA-9EDB4DF0B426}" destId="{E1C03FD2-4D3E-4DED-85F6-BFE9E947371D}" srcOrd="0" destOrd="0" presId="urn:microsoft.com/office/officeart/2008/layout/RadialCluster"/>
    <dgm:cxn modelId="{558310B9-66AE-435E-B490-543945859DF3}" type="presParOf" srcId="{5B8426BB-8C77-4D90-85AA-9EDB4DF0B426}" destId="{F6386448-06B3-41F8-8FF3-D46B1C4C3042}" srcOrd="1" destOrd="0" presId="urn:microsoft.com/office/officeart/2008/layout/RadialCluster"/>
    <dgm:cxn modelId="{53637465-C8A4-4C42-A427-CAB70E26572D}" type="presParOf" srcId="{5B8426BB-8C77-4D90-85AA-9EDB4DF0B426}" destId="{DD6E556A-03A1-47F6-B5C0-912A31B53E47}" srcOrd="2" destOrd="0" presId="urn:microsoft.com/office/officeart/2008/layout/RadialCluster"/>
    <dgm:cxn modelId="{51D9DC09-DC88-4046-8C27-6122588FBD9F}" type="presParOf" srcId="{5B8426BB-8C77-4D90-85AA-9EDB4DF0B426}" destId="{E54DC4C0-2435-40E8-8F89-ACE3896B1D18}" srcOrd="3" destOrd="0" presId="urn:microsoft.com/office/officeart/2008/layout/RadialCluster"/>
    <dgm:cxn modelId="{934803FA-48A7-4BDA-A595-D5D93AA55A0E}" type="presParOf" srcId="{5B8426BB-8C77-4D90-85AA-9EDB4DF0B426}" destId="{372200F8-3AB3-4D7E-A0A5-270BE7C70414}" srcOrd="4" destOrd="0" presId="urn:microsoft.com/office/officeart/2008/layout/RadialCluster"/>
    <dgm:cxn modelId="{F5997916-B772-4895-8CB3-03258301D403}" type="presParOf" srcId="{5B8426BB-8C77-4D90-85AA-9EDB4DF0B426}" destId="{B4A6DEC5-407D-4195-A42B-46C3AD20360E}" srcOrd="5" destOrd="0" presId="urn:microsoft.com/office/officeart/2008/layout/RadialCluster"/>
    <dgm:cxn modelId="{D80E5C8F-57B8-4F0A-B103-1841B848ED56}" type="presParOf" srcId="{5B8426BB-8C77-4D90-85AA-9EDB4DF0B426}" destId="{0DA0092B-C270-4950-A271-B3BCE7CBE844}" srcOrd="6" destOrd="0" presId="urn:microsoft.com/office/officeart/2008/layout/RadialCluster"/>
    <dgm:cxn modelId="{14D0665D-B743-423B-B99B-C8A9D57A67CC}" type="presParOf" srcId="{5B8426BB-8C77-4D90-85AA-9EDB4DF0B426}" destId="{1FC4D29A-897D-4E96-8002-0C6D2758BABC}" srcOrd="7" destOrd="0" presId="urn:microsoft.com/office/officeart/2008/layout/RadialCluster"/>
    <dgm:cxn modelId="{28B7CFA2-687A-478A-9A99-D7713FBF77AD}" type="presParOf" srcId="{5B8426BB-8C77-4D90-85AA-9EDB4DF0B426}" destId="{DB0BFD79-FD88-4CD1-ADAC-8D77A3DCE307}" srcOrd="8" destOrd="0" presId="urn:microsoft.com/office/officeart/2008/layout/RadialCluster"/>
    <dgm:cxn modelId="{E16FCF43-3847-40DF-8020-23997AF25563}" type="presParOf" srcId="{5B8426BB-8C77-4D90-85AA-9EDB4DF0B426}" destId="{2B56A8C0-33F7-4314-9E5A-F1FC49839434}" srcOrd="9" destOrd="0" presId="urn:microsoft.com/office/officeart/2008/layout/RadialCluster"/>
    <dgm:cxn modelId="{4964D16F-3337-47EA-A9DB-44199BB6D409}" type="presParOf" srcId="{5B8426BB-8C77-4D90-85AA-9EDB4DF0B426}" destId="{E8CCDE0D-5357-450D-B177-0A7046543628}" srcOrd="10"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C8BD284-F1F6-4DA7-86CC-82017EE8E3A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5B4CB865-2F79-44E2-89B7-058407199271}">
      <dgm:prSet phldrT="[Text]"/>
      <dgm:spPr/>
      <dgm:t>
        <a:bodyPr/>
        <a:lstStyle/>
        <a:p>
          <a:r>
            <a:rPr lang="en-IN" dirty="0"/>
            <a:t>Workflow &amp; Processes</a:t>
          </a:r>
        </a:p>
      </dgm:t>
    </dgm:pt>
    <dgm:pt modelId="{E3B4E591-E140-420A-9E71-D20DB762F03E}" type="parTrans" cxnId="{7BEF0617-3631-4DDB-AC3E-8379833CA56E}">
      <dgm:prSet/>
      <dgm:spPr/>
      <dgm:t>
        <a:bodyPr/>
        <a:lstStyle/>
        <a:p>
          <a:endParaRPr lang="en-IN"/>
        </a:p>
      </dgm:t>
    </dgm:pt>
    <dgm:pt modelId="{A41FD1BE-586E-4946-8E86-A19201F5C2D1}" type="sibTrans" cxnId="{7BEF0617-3631-4DDB-AC3E-8379833CA56E}">
      <dgm:prSet/>
      <dgm:spPr/>
      <dgm:t>
        <a:bodyPr/>
        <a:lstStyle/>
        <a:p>
          <a:endParaRPr lang="en-IN"/>
        </a:p>
      </dgm:t>
    </dgm:pt>
    <dgm:pt modelId="{423A4A87-8C7A-4C20-8E1F-2D39F6BDE61C}" type="asst">
      <dgm:prSet phldrT="[Text]"/>
      <dgm:spPr/>
      <dgm:t>
        <a:bodyPr/>
        <a:lstStyle/>
        <a:p>
          <a:r>
            <a:rPr lang="en-IN" dirty="0"/>
            <a:t>Seat Selection</a:t>
          </a:r>
        </a:p>
      </dgm:t>
    </dgm:pt>
    <dgm:pt modelId="{C7F497C6-A6D2-4C80-BBAE-EDB602B66013}" type="parTrans" cxnId="{E8457CA9-9DE2-41F1-A882-D051B18CF438}">
      <dgm:prSet/>
      <dgm:spPr/>
      <dgm:t>
        <a:bodyPr/>
        <a:lstStyle/>
        <a:p>
          <a:endParaRPr lang="en-IN"/>
        </a:p>
      </dgm:t>
    </dgm:pt>
    <dgm:pt modelId="{746A7D14-696E-4DAE-A54C-AE70A1E85018}" type="sibTrans" cxnId="{E8457CA9-9DE2-41F1-A882-D051B18CF438}">
      <dgm:prSet/>
      <dgm:spPr/>
      <dgm:t>
        <a:bodyPr/>
        <a:lstStyle/>
        <a:p>
          <a:endParaRPr lang="en-IN"/>
        </a:p>
      </dgm:t>
    </dgm:pt>
    <dgm:pt modelId="{ACFD3467-46EC-4D9F-8FCF-FEFC92865B27}">
      <dgm:prSet phldrT="[Text]"/>
      <dgm:spPr/>
      <dgm:t>
        <a:bodyPr/>
        <a:lstStyle/>
        <a:p>
          <a:r>
            <a:rPr lang="en-IN" dirty="0"/>
            <a:t>Booking Confirmation</a:t>
          </a:r>
        </a:p>
      </dgm:t>
    </dgm:pt>
    <dgm:pt modelId="{0FC71230-8568-4B0C-99EB-CA5EF16D407B}" type="parTrans" cxnId="{AD962301-80E9-4A4F-8DF5-BCB99E018DB2}">
      <dgm:prSet/>
      <dgm:spPr/>
      <dgm:t>
        <a:bodyPr/>
        <a:lstStyle/>
        <a:p>
          <a:endParaRPr lang="en-IN"/>
        </a:p>
      </dgm:t>
    </dgm:pt>
    <dgm:pt modelId="{8D1ED9DE-140E-4652-B443-1FF6E1AC7E9A}" type="sibTrans" cxnId="{AD962301-80E9-4A4F-8DF5-BCB99E018DB2}">
      <dgm:prSet/>
      <dgm:spPr/>
      <dgm:t>
        <a:bodyPr/>
        <a:lstStyle/>
        <a:p>
          <a:endParaRPr lang="en-IN"/>
        </a:p>
      </dgm:t>
    </dgm:pt>
    <dgm:pt modelId="{832B9DE4-3308-4351-A24A-8715039E250A}">
      <dgm:prSet phldrT="[Text]"/>
      <dgm:spPr/>
      <dgm:t>
        <a:bodyPr/>
        <a:lstStyle/>
        <a:p>
          <a:r>
            <a:rPr lang="en-IN" dirty="0"/>
            <a:t>Ticket Generation</a:t>
          </a:r>
        </a:p>
      </dgm:t>
    </dgm:pt>
    <dgm:pt modelId="{7CF0C6C0-4C43-40A8-B61A-2D13222A4121}" type="parTrans" cxnId="{7CAE01D6-A582-4970-89F9-92D7E4393713}">
      <dgm:prSet/>
      <dgm:spPr/>
      <dgm:t>
        <a:bodyPr/>
        <a:lstStyle/>
        <a:p>
          <a:endParaRPr lang="en-IN"/>
        </a:p>
      </dgm:t>
    </dgm:pt>
    <dgm:pt modelId="{8BED1392-42A2-42C4-8533-06CAD3CA2BEF}" type="sibTrans" cxnId="{7CAE01D6-A582-4970-89F9-92D7E4393713}">
      <dgm:prSet/>
      <dgm:spPr/>
      <dgm:t>
        <a:bodyPr/>
        <a:lstStyle/>
        <a:p>
          <a:endParaRPr lang="en-IN"/>
        </a:p>
      </dgm:t>
    </dgm:pt>
    <dgm:pt modelId="{97E2E812-E6D6-4615-A0A0-CB822731C3D8}">
      <dgm:prSet phldrT="[Text]"/>
      <dgm:spPr/>
      <dgm:t>
        <a:bodyPr/>
        <a:lstStyle/>
        <a:p>
          <a:r>
            <a:rPr lang="en-IN" dirty="0"/>
            <a:t>Cancellation</a:t>
          </a:r>
        </a:p>
      </dgm:t>
    </dgm:pt>
    <dgm:pt modelId="{4704E784-A2AD-4D69-B0CA-ECDF67DB8FCE}" type="parTrans" cxnId="{37E69043-6FBC-4FC0-87AA-074E7A36F790}">
      <dgm:prSet/>
      <dgm:spPr/>
      <dgm:t>
        <a:bodyPr/>
        <a:lstStyle/>
        <a:p>
          <a:endParaRPr lang="en-IN"/>
        </a:p>
      </dgm:t>
    </dgm:pt>
    <dgm:pt modelId="{F0B7AB02-292F-444B-BF4D-BCDD1B33AC89}" type="sibTrans" cxnId="{37E69043-6FBC-4FC0-87AA-074E7A36F790}">
      <dgm:prSet/>
      <dgm:spPr/>
      <dgm:t>
        <a:bodyPr/>
        <a:lstStyle/>
        <a:p>
          <a:endParaRPr lang="en-IN"/>
        </a:p>
      </dgm:t>
    </dgm:pt>
    <dgm:pt modelId="{AE340F19-A7C2-40FC-91B6-BE77CCCE211B}">
      <dgm:prSet phldrT="[Text]"/>
      <dgm:spPr/>
      <dgm:t>
        <a:bodyPr/>
        <a:lstStyle/>
        <a:p>
          <a:r>
            <a:rPr lang="en-IN" dirty="0"/>
            <a:t>Feedback </a:t>
          </a:r>
        </a:p>
      </dgm:t>
    </dgm:pt>
    <dgm:pt modelId="{BC5F71FE-A54A-4EF5-837B-F980B52BF171}" type="parTrans" cxnId="{C8A5C1E8-8A72-4A23-A9BE-0A2C52DB0869}">
      <dgm:prSet/>
      <dgm:spPr/>
      <dgm:t>
        <a:bodyPr/>
        <a:lstStyle/>
        <a:p>
          <a:endParaRPr lang="en-IN"/>
        </a:p>
      </dgm:t>
    </dgm:pt>
    <dgm:pt modelId="{147F2995-EF4C-4E77-960A-2F896D491827}" type="sibTrans" cxnId="{C8A5C1E8-8A72-4A23-A9BE-0A2C52DB0869}">
      <dgm:prSet/>
      <dgm:spPr/>
      <dgm:t>
        <a:bodyPr/>
        <a:lstStyle/>
        <a:p>
          <a:endParaRPr lang="en-IN"/>
        </a:p>
      </dgm:t>
    </dgm:pt>
    <dgm:pt modelId="{96141EEF-E63F-40C1-9D83-8248D21DD66E}">
      <dgm:prSet phldrT="[Text]"/>
      <dgm:spPr/>
      <dgm:t>
        <a:bodyPr/>
        <a:lstStyle/>
        <a:p>
          <a:r>
            <a:rPr lang="en-IN" dirty="0"/>
            <a:t>Passenger Rating</a:t>
          </a:r>
        </a:p>
      </dgm:t>
    </dgm:pt>
    <dgm:pt modelId="{C4663056-2B90-481A-B592-E87DC4A82934}" type="parTrans" cxnId="{ADF6C014-62E7-4F38-8250-89EAC6013697}">
      <dgm:prSet/>
      <dgm:spPr/>
      <dgm:t>
        <a:bodyPr/>
        <a:lstStyle/>
        <a:p>
          <a:endParaRPr lang="en-IN"/>
        </a:p>
      </dgm:t>
    </dgm:pt>
    <dgm:pt modelId="{6DF1CAED-7CBC-420B-B76A-65184F9032E9}" type="sibTrans" cxnId="{ADF6C014-62E7-4F38-8250-89EAC6013697}">
      <dgm:prSet/>
      <dgm:spPr/>
      <dgm:t>
        <a:bodyPr/>
        <a:lstStyle/>
        <a:p>
          <a:endParaRPr lang="en-IN"/>
        </a:p>
      </dgm:t>
    </dgm:pt>
    <dgm:pt modelId="{F84585B8-A83C-49D3-9C25-2A4A90E20A47}" type="pres">
      <dgm:prSet presAssocID="{7C8BD284-F1F6-4DA7-86CC-82017EE8E3A7}" presName="hierChild1" presStyleCnt="0">
        <dgm:presLayoutVars>
          <dgm:orgChart val="1"/>
          <dgm:chPref val="1"/>
          <dgm:dir/>
          <dgm:animOne val="branch"/>
          <dgm:animLvl val="lvl"/>
          <dgm:resizeHandles/>
        </dgm:presLayoutVars>
      </dgm:prSet>
      <dgm:spPr/>
    </dgm:pt>
    <dgm:pt modelId="{45C99E18-9B99-4E31-A1B4-FA518882BAAB}" type="pres">
      <dgm:prSet presAssocID="{5B4CB865-2F79-44E2-89B7-058407199271}" presName="hierRoot1" presStyleCnt="0">
        <dgm:presLayoutVars>
          <dgm:hierBranch val="init"/>
        </dgm:presLayoutVars>
      </dgm:prSet>
      <dgm:spPr/>
    </dgm:pt>
    <dgm:pt modelId="{749131CB-43E7-4895-A9CD-3B1D37A5BFE2}" type="pres">
      <dgm:prSet presAssocID="{5B4CB865-2F79-44E2-89B7-058407199271}" presName="rootComposite1" presStyleCnt="0"/>
      <dgm:spPr/>
    </dgm:pt>
    <dgm:pt modelId="{31BBDDBA-A965-4C3A-8C4E-E1F50A80816F}" type="pres">
      <dgm:prSet presAssocID="{5B4CB865-2F79-44E2-89B7-058407199271}" presName="rootText1" presStyleLbl="node0" presStyleIdx="0" presStyleCnt="1">
        <dgm:presLayoutVars>
          <dgm:chPref val="3"/>
        </dgm:presLayoutVars>
      </dgm:prSet>
      <dgm:spPr/>
    </dgm:pt>
    <dgm:pt modelId="{49CFC1E0-B44B-4892-B4A8-DAF6BF23E812}" type="pres">
      <dgm:prSet presAssocID="{5B4CB865-2F79-44E2-89B7-058407199271}" presName="rootConnector1" presStyleLbl="node1" presStyleIdx="0" presStyleCnt="0"/>
      <dgm:spPr/>
    </dgm:pt>
    <dgm:pt modelId="{2B19BBA3-5E7D-4BDB-8CAE-C0A4F284EF25}" type="pres">
      <dgm:prSet presAssocID="{5B4CB865-2F79-44E2-89B7-058407199271}" presName="hierChild2" presStyleCnt="0"/>
      <dgm:spPr/>
    </dgm:pt>
    <dgm:pt modelId="{1EC0E42F-A809-45B7-8A33-76D7E9640DBC}" type="pres">
      <dgm:prSet presAssocID="{0FC71230-8568-4B0C-99EB-CA5EF16D407B}" presName="Name37" presStyleLbl="parChTrans1D2" presStyleIdx="0" presStyleCnt="6"/>
      <dgm:spPr/>
    </dgm:pt>
    <dgm:pt modelId="{FEEFD14E-6EAA-4CE7-920B-12C436A0B3D4}" type="pres">
      <dgm:prSet presAssocID="{ACFD3467-46EC-4D9F-8FCF-FEFC92865B27}" presName="hierRoot2" presStyleCnt="0">
        <dgm:presLayoutVars>
          <dgm:hierBranch val="init"/>
        </dgm:presLayoutVars>
      </dgm:prSet>
      <dgm:spPr/>
    </dgm:pt>
    <dgm:pt modelId="{58A6AC38-A327-4E01-8B15-D26F961E2679}" type="pres">
      <dgm:prSet presAssocID="{ACFD3467-46EC-4D9F-8FCF-FEFC92865B27}" presName="rootComposite" presStyleCnt="0"/>
      <dgm:spPr/>
    </dgm:pt>
    <dgm:pt modelId="{67F9D925-B21F-42E8-A04C-C9E203121EF0}" type="pres">
      <dgm:prSet presAssocID="{ACFD3467-46EC-4D9F-8FCF-FEFC92865B27}" presName="rootText" presStyleLbl="node2" presStyleIdx="0" presStyleCnt="5">
        <dgm:presLayoutVars>
          <dgm:chPref val="3"/>
        </dgm:presLayoutVars>
      </dgm:prSet>
      <dgm:spPr/>
    </dgm:pt>
    <dgm:pt modelId="{27CABD9D-84DF-4103-A9E7-2737A9B7BE3A}" type="pres">
      <dgm:prSet presAssocID="{ACFD3467-46EC-4D9F-8FCF-FEFC92865B27}" presName="rootConnector" presStyleLbl="node2" presStyleIdx="0" presStyleCnt="5"/>
      <dgm:spPr/>
    </dgm:pt>
    <dgm:pt modelId="{36B9425B-990C-421A-8D58-7FBADEBAA924}" type="pres">
      <dgm:prSet presAssocID="{ACFD3467-46EC-4D9F-8FCF-FEFC92865B27}" presName="hierChild4" presStyleCnt="0"/>
      <dgm:spPr/>
    </dgm:pt>
    <dgm:pt modelId="{0518138C-FB42-4D00-A77E-82B34020A119}" type="pres">
      <dgm:prSet presAssocID="{ACFD3467-46EC-4D9F-8FCF-FEFC92865B27}" presName="hierChild5" presStyleCnt="0"/>
      <dgm:spPr/>
    </dgm:pt>
    <dgm:pt modelId="{CE681A25-EC4E-4AD4-9548-945C670A3C34}" type="pres">
      <dgm:prSet presAssocID="{7CF0C6C0-4C43-40A8-B61A-2D13222A4121}" presName="Name37" presStyleLbl="parChTrans1D2" presStyleIdx="1" presStyleCnt="6"/>
      <dgm:spPr/>
    </dgm:pt>
    <dgm:pt modelId="{6A9CECD4-0E25-4A32-BEC0-2D0BA15ECB87}" type="pres">
      <dgm:prSet presAssocID="{832B9DE4-3308-4351-A24A-8715039E250A}" presName="hierRoot2" presStyleCnt="0">
        <dgm:presLayoutVars>
          <dgm:hierBranch val="init"/>
        </dgm:presLayoutVars>
      </dgm:prSet>
      <dgm:spPr/>
    </dgm:pt>
    <dgm:pt modelId="{8EA5CC35-FD79-4B61-AD88-65D30C92CB2A}" type="pres">
      <dgm:prSet presAssocID="{832B9DE4-3308-4351-A24A-8715039E250A}" presName="rootComposite" presStyleCnt="0"/>
      <dgm:spPr/>
    </dgm:pt>
    <dgm:pt modelId="{16F3AEEF-C467-4053-B82F-30396516A271}" type="pres">
      <dgm:prSet presAssocID="{832B9DE4-3308-4351-A24A-8715039E250A}" presName="rootText" presStyleLbl="node2" presStyleIdx="1" presStyleCnt="5">
        <dgm:presLayoutVars>
          <dgm:chPref val="3"/>
        </dgm:presLayoutVars>
      </dgm:prSet>
      <dgm:spPr/>
    </dgm:pt>
    <dgm:pt modelId="{39DACE1E-D091-4D56-B549-0BEDD7273EDC}" type="pres">
      <dgm:prSet presAssocID="{832B9DE4-3308-4351-A24A-8715039E250A}" presName="rootConnector" presStyleLbl="node2" presStyleIdx="1" presStyleCnt="5"/>
      <dgm:spPr/>
    </dgm:pt>
    <dgm:pt modelId="{7B534049-67D2-4704-9CF0-0906D89A641D}" type="pres">
      <dgm:prSet presAssocID="{832B9DE4-3308-4351-A24A-8715039E250A}" presName="hierChild4" presStyleCnt="0"/>
      <dgm:spPr/>
    </dgm:pt>
    <dgm:pt modelId="{B1A22EF9-93AA-4C24-917E-9A828C6A4BF7}" type="pres">
      <dgm:prSet presAssocID="{832B9DE4-3308-4351-A24A-8715039E250A}" presName="hierChild5" presStyleCnt="0"/>
      <dgm:spPr/>
    </dgm:pt>
    <dgm:pt modelId="{237FA299-E528-4070-9114-FC4B1AB4E550}" type="pres">
      <dgm:prSet presAssocID="{4704E784-A2AD-4D69-B0CA-ECDF67DB8FCE}" presName="Name37" presStyleLbl="parChTrans1D2" presStyleIdx="2" presStyleCnt="6"/>
      <dgm:spPr/>
    </dgm:pt>
    <dgm:pt modelId="{CA5C019C-2997-49D0-9640-C8CD781A5EC2}" type="pres">
      <dgm:prSet presAssocID="{97E2E812-E6D6-4615-A0A0-CB822731C3D8}" presName="hierRoot2" presStyleCnt="0">
        <dgm:presLayoutVars>
          <dgm:hierBranch val="init"/>
        </dgm:presLayoutVars>
      </dgm:prSet>
      <dgm:spPr/>
    </dgm:pt>
    <dgm:pt modelId="{2468EA87-C364-494A-9C1E-EDE0C0D2D492}" type="pres">
      <dgm:prSet presAssocID="{97E2E812-E6D6-4615-A0A0-CB822731C3D8}" presName="rootComposite" presStyleCnt="0"/>
      <dgm:spPr/>
    </dgm:pt>
    <dgm:pt modelId="{8A711C26-C2C2-4EF6-A883-0014C7BE3FCA}" type="pres">
      <dgm:prSet presAssocID="{97E2E812-E6D6-4615-A0A0-CB822731C3D8}" presName="rootText" presStyleLbl="node2" presStyleIdx="2" presStyleCnt="5">
        <dgm:presLayoutVars>
          <dgm:chPref val="3"/>
        </dgm:presLayoutVars>
      </dgm:prSet>
      <dgm:spPr/>
    </dgm:pt>
    <dgm:pt modelId="{740283D1-EBC3-4A23-8B6C-8A1A81643993}" type="pres">
      <dgm:prSet presAssocID="{97E2E812-E6D6-4615-A0A0-CB822731C3D8}" presName="rootConnector" presStyleLbl="node2" presStyleIdx="2" presStyleCnt="5"/>
      <dgm:spPr/>
    </dgm:pt>
    <dgm:pt modelId="{84F21D00-28DB-40EC-957C-F40CEA60A635}" type="pres">
      <dgm:prSet presAssocID="{97E2E812-E6D6-4615-A0A0-CB822731C3D8}" presName="hierChild4" presStyleCnt="0"/>
      <dgm:spPr/>
    </dgm:pt>
    <dgm:pt modelId="{6533A0E5-FC7C-4EEC-B80B-46C385C799B2}" type="pres">
      <dgm:prSet presAssocID="{97E2E812-E6D6-4615-A0A0-CB822731C3D8}" presName="hierChild5" presStyleCnt="0"/>
      <dgm:spPr/>
    </dgm:pt>
    <dgm:pt modelId="{458FB059-3B0A-4865-80F3-30EDE20A10F2}" type="pres">
      <dgm:prSet presAssocID="{BC5F71FE-A54A-4EF5-837B-F980B52BF171}" presName="Name37" presStyleLbl="parChTrans1D2" presStyleIdx="3" presStyleCnt="6"/>
      <dgm:spPr/>
    </dgm:pt>
    <dgm:pt modelId="{A51DA898-6CF5-4763-91DD-2E3E6F039677}" type="pres">
      <dgm:prSet presAssocID="{AE340F19-A7C2-40FC-91B6-BE77CCCE211B}" presName="hierRoot2" presStyleCnt="0">
        <dgm:presLayoutVars>
          <dgm:hierBranch val="init"/>
        </dgm:presLayoutVars>
      </dgm:prSet>
      <dgm:spPr/>
    </dgm:pt>
    <dgm:pt modelId="{9160D1DE-2478-4B22-BE18-82ADB159AE5E}" type="pres">
      <dgm:prSet presAssocID="{AE340F19-A7C2-40FC-91B6-BE77CCCE211B}" presName="rootComposite" presStyleCnt="0"/>
      <dgm:spPr/>
    </dgm:pt>
    <dgm:pt modelId="{922BC75D-1B43-493B-B9E7-0B1707400865}" type="pres">
      <dgm:prSet presAssocID="{AE340F19-A7C2-40FC-91B6-BE77CCCE211B}" presName="rootText" presStyleLbl="node2" presStyleIdx="3" presStyleCnt="5">
        <dgm:presLayoutVars>
          <dgm:chPref val="3"/>
        </dgm:presLayoutVars>
      </dgm:prSet>
      <dgm:spPr/>
    </dgm:pt>
    <dgm:pt modelId="{FD411434-01D7-48C4-A962-112977C89639}" type="pres">
      <dgm:prSet presAssocID="{AE340F19-A7C2-40FC-91B6-BE77CCCE211B}" presName="rootConnector" presStyleLbl="node2" presStyleIdx="3" presStyleCnt="5"/>
      <dgm:spPr/>
    </dgm:pt>
    <dgm:pt modelId="{15880D6E-08F7-4116-92A8-A08B00B3CEC5}" type="pres">
      <dgm:prSet presAssocID="{AE340F19-A7C2-40FC-91B6-BE77CCCE211B}" presName="hierChild4" presStyleCnt="0"/>
      <dgm:spPr/>
    </dgm:pt>
    <dgm:pt modelId="{E791E2F8-7824-4EC5-8623-0E8BA17C80D5}" type="pres">
      <dgm:prSet presAssocID="{AE340F19-A7C2-40FC-91B6-BE77CCCE211B}" presName="hierChild5" presStyleCnt="0"/>
      <dgm:spPr/>
    </dgm:pt>
    <dgm:pt modelId="{CFA99394-2D82-40BA-BB59-5EC09185C231}" type="pres">
      <dgm:prSet presAssocID="{C4663056-2B90-481A-B592-E87DC4A82934}" presName="Name37" presStyleLbl="parChTrans1D2" presStyleIdx="4" presStyleCnt="6"/>
      <dgm:spPr/>
    </dgm:pt>
    <dgm:pt modelId="{0F012F9D-EBBE-4BA7-8F72-3EFACCA452ED}" type="pres">
      <dgm:prSet presAssocID="{96141EEF-E63F-40C1-9D83-8248D21DD66E}" presName="hierRoot2" presStyleCnt="0">
        <dgm:presLayoutVars>
          <dgm:hierBranch val="init"/>
        </dgm:presLayoutVars>
      </dgm:prSet>
      <dgm:spPr/>
    </dgm:pt>
    <dgm:pt modelId="{5E44393A-47FF-4E36-A501-61C3E16B7BC0}" type="pres">
      <dgm:prSet presAssocID="{96141EEF-E63F-40C1-9D83-8248D21DD66E}" presName="rootComposite" presStyleCnt="0"/>
      <dgm:spPr/>
    </dgm:pt>
    <dgm:pt modelId="{AD53D3CB-7234-4789-864D-E44B6E3401CB}" type="pres">
      <dgm:prSet presAssocID="{96141EEF-E63F-40C1-9D83-8248D21DD66E}" presName="rootText" presStyleLbl="node2" presStyleIdx="4" presStyleCnt="5">
        <dgm:presLayoutVars>
          <dgm:chPref val="3"/>
        </dgm:presLayoutVars>
      </dgm:prSet>
      <dgm:spPr/>
    </dgm:pt>
    <dgm:pt modelId="{4EF5173B-5695-488B-9215-5C0B0DBA9F6A}" type="pres">
      <dgm:prSet presAssocID="{96141EEF-E63F-40C1-9D83-8248D21DD66E}" presName="rootConnector" presStyleLbl="node2" presStyleIdx="4" presStyleCnt="5"/>
      <dgm:spPr/>
    </dgm:pt>
    <dgm:pt modelId="{63B24D5B-A61F-4F2C-8086-6F5A347E5DA0}" type="pres">
      <dgm:prSet presAssocID="{96141EEF-E63F-40C1-9D83-8248D21DD66E}" presName="hierChild4" presStyleCnt="0"/>
      <dgm:spPr/>
    </dgm:pt>
    <dgm:pt modelId="{7C26663D-F0B7-43DD-9FB4-FF14789D8C1C}" type="pres">
      <dgm:prSet presAssocID="{96141EEF-E63F-40C1-9D83-8248D21DD66E}" presName="hierChild5" presStyleCnt="0"/>
      <dgm:spPr/>
    </dgm:pt>
    <dgm:pt modelId="{A4BC388D-79AA-4C04-B3EE-051F2BA7A4B7}" type="pres">
      <dgm:prSet presAssocID="{5B4CB865-2F79-44E2-89B7-058407199271}" presName="hierChild3" presStyleCnt="0"/>
      <dgm:spPr/>
    </dgm:pt>
    <dgm:pt modelId="{8090A5D4-752C-447E-94AC-9A779A434B85}" type="pres">
      <dgm:prSet presAssocID="{C7F497C6-A6D2-4C80-BBAE-EDB602B66013}" presName="Name111" presStyleLbl="parChTrans1D2" presStyleIdx="5" presStyleCnt="6"/>
      <dgm:spPr/>
    </dgm:pt>
    <dgm:pt modelId="{328737E5-20F8-4C6E-B38D-0718CC39BD9A}" type="pres">
      <dgm:prSet presAssocID="{423A4A87-8C7A-4C20-8E1F-2D39F6BDE61C}" presName="hierRoot3" presStyleCnt="0">
        <dgm:presLayoutVars>
          <dgm:hierBranch val="init"/>
        </dgm:presLayoutVars>
      </dgm:prSet>
      <dgm:spPr/>
    </dgm:pt>
    <dgm:pt modelId="{DE95F978-8413-448B-BE67-0D6D4FABBFF2}" type="pres">
      <dgm:prSet presAssocID="{423A4A87-8C7A-4C20-8E1F-2D39F6BDE61C}" presName="rootComposite3" presStyleCnt="0"/>
      <dgm:spPr/>
    </dgm:pt>
    <dgm:pt modelId="{145FA777-0644-49AF-BF6B-978A75BDDADF}" type="pres">
      <dgm:prSet presAssocID="{423A4A87-8C7A-4C20-8E1F-2D39F6BDE61C}" presName="rootText3" presStyleLbl="asst1" presStyleIdx="0" presStyleCnt="1">
        <dgm:presLayoutVars>
          <dgm:chPref val="3"/>
        </dgm:presLayoutVars>
      </dgm:prSet>
      <dgm:spPr/>
    </dgm:pt>
    <dgm:pt modelId="{70707803-63D3-478B-B25B-8F11BA264AE2}" type="pres">
      <dgm:prSet presAssocID="{423A4A87-8C7A-4C20-8E1F-2D39F6BDE61C}" presName="rootConnector3" presStyleLbl="asst1" presStyleIdx="0" presStyleCnt="1"/>
      <dgm:spPr/>
    </dgm:pt>
    <dgm:pt modelId="{F0F46344-B1AE-4DAF-8FAF-1B738734650A}" type="pres">
      <dgm:prSet presAssocID="{423A4A87-8C7A-4C20-8E1F-2D39F6BDE61C}" presName="hierChild6" presStyleCnt="0"/>
      <dgm:spPr/>
    </dgm:pt>
    <dgm:pt modelId="{6BA5212F-6E77-4334-A4EC-9879346898D7}" type="pres">
      <dgm:prSet presAssocID="{423A4A87-8C7A-4C20-8E1F-2D39F6BDE61C}" presName="hierChild7" presStyleCnt="0"/>
      <dgm:spPr/>
    </dgm:pt>
  </dgm:ptLst>
  <dgm:cxnLst>
    <dgm:cxn modelId="{AD962301-80E9-4A4F-8DF5-BCB99E018DB2}" srcId="{5B4CB865-2F79-44E2-89B7-058407199271}" destId="{ACFD3467-46EC-4D9F-8FCF-FEFC92865B27}" srcOrd="1" destOrd="0" parTransId="{0FC71230-8568-4B0C-99EB-CA5EF16D407B}" sibTransId="{8D1ED9DE-140E-4652-B443-1FF6E1AC7E9A}"/>
    <dgm:cxn modelId="{673A6603-1ABE-43E3-AF6F-9F99D8421BA0}" type="presOf" srcId="{C7F497C6-A6D2-4C80-BBAE-EDB602B66013}" destId="{8090A5D4-752C-447E-94AC-9A779A434B85}" srcOrd="0" destOrd="0" presId="urn:microsoft.com/office/officeart/2005/8/layout/orgChart1"/>
    <dgm:cxn modelId="{ADF6C014-62E7-4F38-8250-89EAC6013697}" srcId="{5B4CB865-2F79-44E2-89B7-058407199271}" destId="{96141EEF-E63F-40C1-9D83-8248D21DD66E}" srcOrd="5" destOrd="0" parTransId="{C4663056-2B90-481A-B592-E87DC4A82934}" sibTransId="{6DF1CAED-7CBC-420B-B76A-65184F9032E9}"/>
    <dgm:cxn modelId="{7BEF0617-3631-4DDB-AC3E-8379833CA56E}" srcId="{7C8BD284-F1F6-4DA7-86CC-82017EE8E3A7}" destId="{5B4CB865-2F79-44E2-89B7-058407199271}" srcOrd="0" destOrd="0" parTransId="{E3B4E591-E140-420A-9E71-D20DB762F03E}" sibTransId="{A41FD1BE-586E-4946-8E86-A19201F5C2D1}"/>
    <dgm:cxn modelId="{C628D120-94B0-45D5-AD5C-2A53CD624011}" type="presOf" srcId="{96141EEF-E63F-40C1-9D83-8248D21DD66E}" destId="{4EF5173B-5695-488B-9215-5C0B0DBA9F6A}" srcOrd="1" destOrd="0" presId="urn:microsoft.com/office/officeart/2005/8/layout/orgChart1"/>
    <dgm:cxn modelId="{26DC2F24-AAEB-4354-8C7F-82367B3B83DB}" type="presOf" srcId="{97E2E812-E6D6-4615-A0A0-CB822731C3D8}" destId="{8A711C26-C2C2-4EF6-A883-0014C7BE3FCA}" srcOrd="0" destOrd="0" presId="urn:microsoft.com/office/officeart/2005/8/layout/orgChart1"/>
    <dgm:cxn modelId="{3F089632-371F-4FFA-AEA5-FB84258DD397}" type="presOf" srcId="{AE340F19-A7C2-40FC-91B6-BE77CCCE211B}" destId="{922BC75D-1B43-493B-B9E7-0B1707400865}" srcOrd="0" destOrd="0" presId="urn:microsoft.com/office/officeart/2005/8/layout/orgChart1"/>
    <dgm:cxn modelId="{2D464934-DCA6-4742-896B-532200C55874}" type="presOf" srcId="{832B9DE4-3308-4351-A24A-8715039E250A}" destId="{39DACE1E-D091-4D56-B549-0BEDD7273EDC}" srcOrd="1" destOrd="0" presId="urn:microsoft.com/office/officeart/2005/8/layout/orgChart1"/>
    <dgm:cxn modelId="{46B60F60-24C0-4F7D-BC61-F11E2D723E04}" type="presOf" srcId="{ACFD3467-46EC-4D9F-8FCF-FEFC92865B27}" destId="{27CABD9D-84DF-4103-A9E7-2737A9B7BE3A}" srcOrd="1" destOrd="0" presId="urn:microsoft.com/office/officeart/2005/8/layout/orgChart1"/>
    <dgm:cxn modelId="{37E69043-6FBC-4FC0-87AA-074E7A36F790}" srcId="{5B4CB865-2F79-44E2-89B7-058407199271}" destId="{97E2E812-E6D6-4615-A0A0-CB822731C3D8}" srcOrd="3" destOrd="0" parTransId="{4704E784-A2AD-4D69-B0CA-ECDF67DB8FCE}" sibTransId="{F0B7AB02-292F-444B-BF4D-BCDD1B33AC89}"/>
    <dgm:cxn modelId="{B1EAB469-03F4-44BE-BE89-DB6F02E346AB}" type="presOf" srcId="{7CF0C6C0-4C43-40A8-B61A-2D13222A4121}" destId="{CE681A25-EC4E-4AD4-9548-945C670A3C34}" srcOrd="0" destOrd="0" presId="urn:microsoft.com/office/officeart/2005/8/layout/orgChart1"/>
    <dgm:cxn modelId="{8CBDE14C-FF93-47E4-91FD-0086FBF83038}" type="presOf" srcId="{ACFD3467-46EC-4D9F-8FCF-FEFC92865B27}" destId="{67F9D925-B21F-42E8-A04C-C9E203121EF0}" srcOrd="0" destOrd="0" presId="urn:microsoft.com/office/officeart/2005/8/layout/orgChart1"/>
    <dgm:cxn modelId="{7418D371-7110-4002-A14C-D6CEE2FD8409}" type="presOf" srcId="{0FC71230-8568-4B0C-99EB-CA5EF16D407B}" destId="{1EC0E42F-A809-45B7-8A33-76D7E9640DBC}" srcOrd="0" destOrd="0" presId="urn:microsoft.com/office/officeart/2005/8/layout/orgChart1"/>
    <dgm:cxn modelId="{99AF1D77-563D-41CA-AF97-0F394FCCE0DF}" type="presOf" srcId="{96141EEF-E63F-40C1-9D83-8248D21DD66E}" destId="{AD53D3CB-7234-4789-864D-E44B6E3401CB}" srcOrd="0" destOrd="0" presId="urn:microsoft.com/office/officeart/2005/8/layout/orgChart1"/>
    <dgm:cxn modelId="{92130C78-C4C0-465D-9F85-1C50865F62D3}" type="presOf" srcId="{423A4A87-8C7A-4C20-8E1F-2D39F6BDE61C}" destId="{145FA777-0644-49AF-BF6B-978A75BDDADF}" srcOrd="0" destOrd="0" presId="urn:microsoft.com/office/officeart/2005/8/layout/orgChart1"/>
    <dgm:cxn modelId="{4D715A80-4086-464C-8B46-D3A2E948EA40}" type="presOf" srcId="{423A4A87-8C7A-4C20-8E1F-2D39F6BDE61C}" destId="{70707803-63D3-478B-B25B-8F11BA264AE2}" srcOrd="1" destOrd="0" presId="urn:microsoft.com/office/officeart/2005/8/layout/orgChart1"/>
    <dgm:cxn modelId="{640430A5-A317-448C-841D-66B077F3DDF9}" type="presOf" srcId="{4704E784-A2AD-4D69-B0CA-ECDF67DB8FCE}" destId="{237FA299-E528-4070-9114-FC4B1AB4E550}" srcOrd="0" destOrd="0" presId="urn:microsoft.com/office/officeart/2005/8/layout/orgChart1"/>
    <dgm:cxn modelId="{E8457CA9-9DE2-41F1-A882-D051B18CF438}" srcId="{5B4CB865-2F79-44E2-89B7-058407199271}" destId="{423A4A87-8C7A-4C20-8E1F-2D39F6BDE61C}" srcOrd="0" destOrd="0" parTransId="{C7F497C6-A6D2-4C80-BBAE-EDB602B66013}" sibTransId="{746A7D14-696E-4DAE-A54C-AE70A1E85018}"/>
    <dgm:cxn modelId="{74DD3BB0-3C3D-4C08-8146-359819FA59CB}" type="presOf" srcId="{5B4CB865-2F79-44E2-89B7-058407199271}" destId="{49CFC1E0-B44B-4892-B4A8-DAF6BF23E812}" srcOrd="1" destOrd="0" presId="urn:microsoft.com/office/officeart/2005/8/layout/orgChart1"/>
    <dgm:cxn modelId="{517B19BB-8A11-4FD4-B173-9447512436F9}" type="presOf" srcId="{832B9DE4-3308-4351-A24A-8715039E250A}" destId="{16F3AEEF-C467-4053-B82F-30396516A271}" srcOrd="0" destOrd="0" presId="urn:microsoft.com/office/officeart/2005/8/layout/orgChart1"/>
    <dgm:cxn modelId="{38F325CF-6712-4433-8921-EA5FFD519212}" type="presOf" srcId="{BC5F71FE-A54A-4EF5-837B-F980B52BF171}" destId="{458FB059-3B0A-4865-80F3-30EDE20A10F2}" srcOrd="0" destOrd="0" presId="urn:microsoft.com/office/officeart/2005/8/layout/orgChart1"/>
    <dgm:cxn modelId="{7CAE01D6-A582-4970-89F9-92D7E4393713}" srcId="{5B4CB865-2F79-44E2-89B7-058407199271}" destId="{832B9DE4-3308-4351-A24A-8715039E250A}" srcOrd="2" destOrd="0" parTransId="{7CF0C6C0-4C43-40A8-B61A-2D13222A4121}" sibTransId="{8BED1392-42A2-42C4-8533-06CAD3CA2BEF}"/>
    <dgm:cxn modelId="{C8A5C1E8-8A72-4A23-A9BE-0A2C52DB0869}" srcId="{5B4CB865-2F79-44E2-89B7-058407199271}" destId="{AE340F19-A7C2-40FC-91B6-BE77CCCE211B}" srcOrd="4" destOrd="0" parTransId="{BC5F71FE-A54A-4EF5-837B-F980B52BF171}" sibTransId="{147F2995-EF4C-4E77-960A-2F896D491827}"/>
    <dgm:cxn modelId="{5EF9A0F0-BE3D-4450-AC24-FD1A5456F3AF}" type="presOf" srcId="{C4663056-2B90-481A-B592-E87DC4A82934}" destId="{CFA99394-2D82-40BA-BB59-5EC09185C231}" srcOrd="0" destOrd="0" presId="urn:microsoft.com/office/officeart/2005/8/layout/orgChart1"/>
    <dgm:cxn modelId="{60DDF4F4-277F-4EAA-AA27-165C4ED173E8}" type="presOf" srcId="{AE340F19-A7C2-40FC-91B6-BE77CCCE211B}" destId="{FD411434-01D7-48C4-A962-112977C89639}" srcOrd="1" destOrd="0" presId="urn:microsoft.com/office/officeart/2005/8/layout/orgChart1"/>
    <dgm:cxn modelId="{9C59C4F5-46E1-401F-A900-A337EB541178}" type="presOf" srcId="{5B4CB865-2F79-44E2-89B7-058407199271}" destId="{31BBDDBA-A965-4C3A-8C4E-E1F50A80816F}" srcOrd="0" destOrd="0" presId="urn:microsoft.com/office/officeart/2005/8/layout/orgChart1"/>
    <dgm:cxn modelId="{DFA4FAF9-4502-4CA0-AD13-7C37B64EEC30}" type="presOf" srcId="{97E2E812-E6D6-4615-A0A0-CB822731C3D8}" destId="{740283D1-EBC3-4A23-8B6C-8A1A81643993}" srcOrd="1" destOrd="0" presId="urn:microsoft.com/office/officeart/2005/8/layout/orgChart1"/>
    <dgm:cxn modelId="{7D3998FD-DAA1-4BFF-AE38-B198FF790513}" type="presOf" srcId="{7C8BD284-F1F6-4DA7-86CC-82017EE8E3A7}" destId="{F84585B8-A83C-49D3-9C25-2A4A90E20A47}" srcOrd="0" destOrd="0" presId="urn:microsoft.com/office/officeart/2005/8/layout/orgChart1"/>
    <dgm:cxn modelId="{21F22916-82B5-4743-AF18-4E0942256E95}" type="presParOf" srcId="{F84585B8-A83C-49D3-9C25-2A4A90E20A47}" destId="{45C99E18-9B99-4E31-A1B4-FA518882BAAB}" srcOrd="0" destOrd="0" presId="urn:microsoft.com/office/officeart/2005/8/layout/orgChart1"/>
    <dgm:cxn modelId="{212A8DBE-4C77-4F55-98CA-A98F1200E7CA}" type="presParOf" srcId="{45C99E18-9B99-4E31-A1B4-FA518882BAAB}" destId="{749131CB-43E7-4895-A9CD-3B1D37A5BFE2}" srcOrd="0" destOrd="0" presId="urn:microsoft.com/office/officeart/2005/8/layout/orgChart1"/>
    <dgm:cxn modelId="{C768D96D-BD4A-4BA4-B111-C25B1F9AAF23}" type="presParOf" srcId="{749131CB-43E7-4895-A9CD-3B1D37A5BFE2}" destId="{31BBDDBA-A965-4C3A-8C4E-E1F50A80816F}" srcOrd="0" destOrd="0" presId="urn:microsoft.com/office/officeart/2005/8/layout/orgChart1"/>
    <dgm:cxn modelId="{5DB3B6A2-DCDA-41CE-B676-32EBFE0D505A}" type="presParOf" srcId="{749131CB-43E7-4895-A9CD-3B1D37A5BFE2}" destId="{49CFC1E0-B44B-4892-B4A8-DAF6BF23E812}" srcOrd="1" destOrd="0" presId="urn:microsoft.com/office/officeart/2005/8/layout/orgChart1"/>
    <dgm:cxn modelId="{FAECE0CE-C0FD-4768-AC74-92B99FC92B84}" type="presParOf" srcId="{45C99E18-9B99-4E31-A1B4-FA518882BAAB}" destId="{2B19BBA3-5E7D-4BDB-8CAE-C0A4F284EF25}" srcOrd="1" destOrd="0" presId="urn:microsoft.com/office/officeart/2005/8/layout/orgChart1"/>
    <dgm:cxn modelId="{56558D0E-90ED-4437-BBE3-64E59CA09862}" type="presParOf" srcId="{2B19BBA3-5E7D-4BDB-8CAE-C0A4F284EF25}" destId="{1EC0E42F-A809-45B7-8A33-76D7E9640DBC}" srcOrd="0" destOrd="0" presId="urn:microsoft.com/office/officeart/2005/8/layout/orgChart1"/>
    <dgm:cxn modelId="{0C5C0F12-36B4-4F71-80EA-ABEF76019528}" type="presParOf" srcId="{2B19BBA3-5E7D-4BDB-8CAE-C0A4F284EF25}" destId="{FEEFD14E-6EAA-4CE7-920B-12C436A0B3D4}" srcOrd="1" destOrd="0" presId="urn:microsoft.com/office/officeart/2005/8/layout/orgChart1"/>
    <dgm:cxn modelId="{F9EAA095-F7AC-448E-82B9-6DEB28F6A278}" type="presParOf" srcId="{FEEFD14E-6EAA-4CE7-920B-12C436A0B3D4}" destId="{58A6AC38-A327-4E01-8B15-D26F961E2679}" srcOrd="0" destOrd="0" presId="urn:microsoft.com/office/officeart/2005/8/layout/orgChart1"/>
    <dgm:cxn modelId="{8502AC2D-E47C-4789-A379-C2EA3B4F1930}" type="presParOf" srcId="{58A6AC38-A327-4E01-8B15-D26F961E2679}" destId="{67F9D925-B21F-42E8-A04C-C9E203121EF0}" srcOrd="0" destOrd="0" presId="urn:microsoft.com/office/officeart/2005/8/layout/orgChart1"/>
    <dgm:cxn modelId="{3B35BA92-9331-4098-B4F9-D7B51444AECD}" type="presParOf" srcId="{58A6AC38-A327-4E01-8B15-D26F961E2679}" destId="{27CABD9D-84DF-4103-A9E7-2737A9B7BE3A}" srcOrd="1" destOrd="0" presId="urn:microsoft.com/office/officeart/2005/8/layout/orgChart1"/>
    <dgm:cxn modelId="{F4D4B84C-53DE-4CCE-B898-9A1064EC97CD}" type="presParOf" srcId="{FEEFD14E-6EAA-4CE7-920B-12C436A0B3D4}" destId="{36B9425B-990C-421A-8D58-7FBADEBAA924}" srcOrd="1" destOrd="0" presId="urn:microsoft.com/office/officeart/2005/8/layout/orgChart1"/>
    <dgm:cxn modelId="{6CDF32FC-6771-4D83-B0B0-593556FCA6C3}" type="presParOf" srcId="{FEEFD14E-6EAA-4CE7-920B-12C436A0B3D4}" destId="{0518138C-FB42-4D00-A77E-82B34020A119}" srcOrd="2" destOrd="0" presId="urn:microsoft.com/office/officeart/2005/8/layout/orgChart1"/>
    <dgm:cxn modelId="{89D7A309-2D09-4272-A0FA-C873DCFB9826}" type="presParOf" srcId="{2B19BBA3-5E7D-4BDB-8CAE-C0A4F284EF25}" destId="{CE681A25-EC4E-4AD4-9548-945C670A3C34}" srcOrd="2" destOrd="0" presId="urn:microsoft.com/office/officeart/2005/8/layout/orgChart1"/>
    <dgm:cxn modelId="{FC8078BA-47F1-4C33-954B-83C9179599B2}" type="presParOf" srcId="{2B19BBA3-5E7D-4BDB-8CAE-C0A4F284EF25}" destId="{6A9CECD4-0E25-4A32-BEC0-2D0BA15ECB87}" srcOrd="3" destOrd="0" presId="urn:microsoft.com/office/officeart/2005/8/layout/orgChart1"/>
    <dgm:cxn modelId="{A4D96B82-5ACD-42CC-8C52-9EBA30940FDB}" type="presParOf" srcId="{6A9CECD4-0E25-4A32-BEC0-2D0BA15ECB87}" destId="{8EA5CC35-FD79-4B61-AD88-65D30C92CB2A}" srcOrd="0" destOrd="0" presId="urn:microsoft.com/office/officeart/2005/8/layout/orgChart1"/>
    <dgm:cxn modelId="{AA932C64-D4DF-4D8A-95CC-797E6BA56AF4}" type="presParOf" srcId="{8EA5CC35-FD79-4B61-AD88-65D30C92CB2A}" destId="{16F3AEEF-C467-4053-B82F-30396516A271}" srcOrd="0" destOrd="0" presId="urn:microsoft.com/office/officeart/2005/8/layout/orgChart1"/>
    <dgm:cxn modelId="{6043505E-71E4-484C-82EE-7DA2F457BDC3}" type="presParOf" srcId="{8EA5CC35-FD79-4B61-AD88-65D30C92CB2A}" destId="{39DACE1E-D091-4D56-B549-0BEDD7273EDC}" srcOrd="1" destOrd="0" presId="urn:microsoft.com/office/officeart/2005/8/layout/orgChart1"/>
    <dgm:cxn modelId="{125C919E-CB09-485A-A95C-6BD13A457A17}" type="presParOf" srcId="{6A9CECD4-0E25-4A32-BEC0-2D0BA15ECB87}" destId="{7B534049-67D2-4704-9CF0-0906D89A641D}" srcOrd="1" destOrd="0" presId="urn:microsoft.com/office/officeart/2005/8/layout/orgChart1"/>
    <dgm:cxn modelId="{14ADAE9D-B06A-4C9D-8015-65F9F661C544}" type="presParOf" srcId="{6A9CECD4-0E25-4A32-BEC0-2D0BA15ECB87}" destId="{B1A22EF9-93AA-4C24-917E-9A828C6A4BF7}" srcOrd="2" destOrd="0" presId="urn:microsoft.com/office/officeart/2005/8/layout/orgChart1"/>
    <dgm:cxn modelId="{0D0E2F77-0171-47DD-A905-5302D540149C}" type="presParOf" srcId="{2B19BBA3-5E7D-4BDB-8CAE-C0A4F284EF25}" destId="{237FA299-E528-4070-9114-FC4B1AB4E550}" srcOrd="4" destOrd="0" presId="urn:microsoft.com/office/officeart/2005/8/layout/orgChart1"/>
    <dgm:cxn modelId="{D0DDD792-0290-4C62-84D3-CEC38D2F3A98}" type="presParOf" srcId="{2B19BBA3-5E7D-4BDB-8CAE-C0A4F284EF25}" destId="{CA5C019C-2997-49D0-9640-C8CD781A5EC2}" srcOrd="5" destOrd="0" presId="urn:microsoft.com/office/officeart/2005/8/layout/orgChart1"/>
    <dgm:cxn modelId="{CC4166D3-13B0-4C71-ADBA-656A9B25AEAC}" type="presParOf" srcId="{CA5C019C-2997-49D0-9640-C8CD781A5EC2}" destId="{2468EA87-C364-494A-9C1E-EDE0C0D2D492}" srcOrd="0" destOrd="0" presId="urn:microsoft.com/office/officeart/2005/8/layout/orgChart1"/>
    <dgm:cxn modelId="{E16D0062-DF5E-4224-8D09-BBCD2C9029AD}" type="presParOf" srcId="{2468EA87-C364-494A-9C1E-EDE0C0D2D492}" destId="{8A711C26-C2C2-4EF6-A883-0014C7BE3FCA}" srcOrd="0" destOrd="0" presId="urn:microsoft.com/office/officeart/2005/8/layout/orgChart1"/>
    <dgm:cxn modelId="{7C5C2DC9-0691-4261-820F-8739981F38CD}" type="presParOf" srcId="{2468EA87-C364-494A-9C1E-EDE0C0D2D492}" destId="{740283D1-EBC3-4A23-8B6C-8A1A81643993}" srcOrd="1" destOrd="0" presId="urn:microsoft.com/office/officeart/2005/8/layout/orgChart1"/>
    <dgm:cxn modelId="{35FF0380-110B-4D80-BCB4-9F8F4623D855}" type="presParOf" srcId="{CA5C019C-2997-49D0-9640-C8CD781A5EC2}" destId="{84F21D00-28DB-40EC-957C-F40CEA60A635}" srcOrd="1" destOrd="0" presId="urn:microsoft.com/office/officeart/2005/8/layout/orgChart1"/>
    <dgm:cxn modelId="{E59F80EE-940F-41B5-885E-DA5224FEF75E}" type="presParOf" srcId="{CA5C019C-2997-49D0-9640-C8CD781A5EC2}" destId="{6533A0E5-FC7C-4EEC-B80B-46C385C799B2}" srcOrd="2" destOrd="0" presId="urn:microsoft.com/office/officeart/2005/8/layout/orgChart1"/>
    <dgm:cxn modelId="{035E6FB1-A208-4FFE-81E5-3746ABD72C43}" type="presParOf" srcId="{2B19BBA3-5E7D-4BDB-8CAE-C0A4F284EF25}" destId="{458FB059-3B0A-4865-80F3-30EDE20A10F2}" srcOrd="6" destOrd="0" presId="urn:microsoft.com/office/officeart/2005/8/layout/orgChart1"/>
    <dgm:cxn modelId="{F8EAED6D-08D7-4732-8872-0BACB0BCAABB}" type="presParOf" srcId="{2B19BBA3-5E7D-4BDB-8CAE-C0A4F284EF25}" destId="{A51DA898-6CF5-4763-91DD-2E3E6F039677}" srcOrd="7" destOrd="0" presId="urn:microsoft.com/office/officeart/2005/8/layout/orgChart1"/>
    <dgm:cxn modelId="{57CD80BF-DEAE-4E11-81E7-4994D2FA4A49}" type="presParOf" srcId="{A51DA898-6CF5-4763-91DD-2E3E6F039677}" destId="{9160D1DE-2478-4B22-BE18-82ADB159AE5E}" srcOrd="0" destOrd="0" presId="urn:microsoft.com/office/officeart/2005/8/layout/orgChart1"/>
    <dgm:cxn modelId="{1399643C-B92D-444E-A512-6208D2265655}" type="presParOf" srcId="{9160D1DE-2478-4B22-BE18-82ADB159AE5E}" destId="{922BC75D-1B43-493B-B9E7-0B1707400865}" srcOrd="0" destOrd="0" presId="urn:microsoft.com/office/officeart/2005/8/layout/orgChart1"/>
    <dgm:cxn modelId="{F1826453-E1C0-4246-A21B-DDF858FECA3A}" type="presParOf" srcId="{9160D1DE-2478-4B22-BE18-82ADB159AE5E}" destId="{FD411434-01D7-48C4-A962-112977C89639}" srcOrd="1" destOrd="0" presId="urn:microsoft.com/office/officeart/2005/8/layout/orgChart1"/>
    <dgm:cxn modelId="{78CFF9B7-3FC6-4090-B6AC-F60D744C246D}" type="presParOf" srcId="{A51DA898-6CF5-4763-91DD-2E3E6F039677}" destId="{15880D6E-08F7-4116-92A8-A08B00B3CEC5}" srcOrd="1" destOrd="0" presId="urn:microsoft.com/office/officeart/2005/8/layout/orgChart1"/>
    <dgm:cxn modelId="{1B8E6854-2391-4D5C-A075-6ED2710451F0}" type="presParOf" srcId="{A51DA898-6CF5-4763-91DD-2E3E6F039677}" destId="{E791E2F8-7824-4EC5-8623-0E8BA17C80D5}" srcOrd="2" destOrd="0" presId="urn:microsoft.com/office/officeart/2005/8/layout/orgChart1"/>
    <dgm:cxn modelId="{6BA64DAE-A1D9-42A4-9BF8-FB5AF12CE82C}" type="presParOf" srcId="{2B19BBA3-5E7D-4BDB-8CAE-C0A4F284EF25}" destId="{CFA99394-2D82-40BA-BB59-5EC09185C231}" srcOrd="8" destOrd="0" presId="urn:microsoft.com/office/officeart/2005/8/layout/orgChart1"/>
    <dgm:cxn modelId="{52DEFF71-A435-4E7E-9071-2A48A984FA59}" type="presParOf" srcId="{2B19BBA3-5E7D-4BDB-8CAE-C0A4F284EF25}" destId="{0F012F9D-EBBE-4BA7-8F72-3EFACCA452ED}" srcOrd="9" destOrd="0" presId="urn:microsoft.com/office/officeart/2005/8/layout/orgChart1"/>
    <dgm:cxn modelId="{D1E3306B-DE21-4492-9522-7C3672D04591}" type="presParOf" srcId="{0F012F9D-EBBE-4BA7-8F72-3EFACCA452ED}" destId="{5E44393A-47FF-4E36-A501-61C3E16B7BC0}" srcOrd="0" destOrd="0" presId="urn:microsoft.com/office/officeart/2005/8/layout/orgChart1"/>
    <dgm:cxn modelId="{FD3C8BAF-2349-46AF-89CF-EA34572395B0}" type="presParOf" srcId="{5E44393A-47FF-4E36-A501-61C3E16B7BC0}" destId="{AD53D3CB-7234-4789-864D-E44B6E3401CB}" srcOrd="0" destOrd="0" presId="urn:microsoft.com/office/officeart/2005/8/layout/orgChart1"/>
    <dgm:cxn modelId="{2563698E-47F3-4F14-848D-5A12D39F42CC}" type="presParOf" srcId="{5E44393A-47FF-4E36-A501-61C3E16B7BC0}" destId="{4EF5173B-5695-488B-9215-5C0B0DBA9F6A}" srcOrd="1" destOrd="0" presId="urn:microsoft.com/office/officeart/2005/8/layout/orgChart1"/>
    <dgm:cxn modelId="{B4C6FDA4-66EB-4DFB-99CC-ED044830F65B}" type="presParOf" srcId="{0F012F9D-EBBE-4BA7-8F72-3EFACCA452ED}" destId="{63B24D5B-A61F-4F2C-8086-6F5A347E5DA0}" srcOrd="1" destOrd="0" presId="urn:microsoft.com/office/officeart/2005/8/layout/orgChart1"/>
    <dgm:cxn modelId="{8CB2771E-F9AA-47C7-8044-E3F6A647C2B0}" type="presParOf" srcId="{0F012F9D-EBBE-4BA7-8F72-3EFACCA452ED}" destId="{7C26663D-F0B7-43DD-9FB4-FF14789D8C1C}" srcOrd="2" destOrd="0" presId="urn:microsoft.com/office/officeart/2005/8/layout/orgChart1"/>
    <dgm:cxn modelId="{B0EDB43B-FEFC-462A-96A3-BAB011D01B21}" type="presParOf" srcId="{45C99E18-9B99-4E31-A1B4-FA518882BAAB}" destId="{A4BC388D-79AA-4C04-B3EE-051F2BA7A4B7}" srcOrd="2" destOrd="0" presId="urn:microsoft.com/office/officeart/2005/8/layout/orgChart1"/>
    <dgm:cxn modelId="{802AA1F8-FCB9-47D7-8AC1-18A0B8250007}" type="presParOf" srcId="{A4BC388D-79AA-4C04-B3EE-051F2BA7A4B7}" destId="{8090A5D4-752C-447E-94AC-9A779A434B85}" srcOrd="0" destOrd="0" presId="urn:microsoft.com/office/officeart/2005/8/layout/orgChart1"/>
    <dgm:cxn modelId="{5DA598C7-6185-4F08-9457-1AA2317D8615}" type="presParOf" srcId="{A4BC388D-79AA-4C04-B3EE-051F2BA7A4B7}" destId="{328737E5-20F8-4C6E-B38D-0718CC39BD9A}" srcOrd="1" destOrd="0" presId="urn:microsoft.com/office/officeart/2005/8/layout/orgChart1"/>
    <dgm:cxn modelId="{C8B7CF11-9E08-48CA-A6C7-43C0FA3FDE1A}" type="presParOf" srcId="{328737E5-20F8-4C6E-B38D-0718CC39BD9A}" destId="{DE95F978-8413-448B-BE67-0D6D4FABBFF2}" srcOrd="0" destOrd="0" presId="urn:microsoft.com/office/officeart/2005/8/layout/orgChart1"/>
    <dgm:cxn modelId="{89F2601E-1320-4F74-9866-1B6E6F8EC220}" type="presParOf" srcId="{DE95F978-8413-448B-BE67-0D6D4FABBFF2}" destId="{145FA777-0644-49AF-BF6B-978A75BDDADF}" srcOrd="0" destOrd="0" presId="urn:microsoft.com/office/officeart/2005/8/layout/orgChart1"/>
    <dgm:cxn modelId="{FE018782-CA13-4729-87A3-6303153C947E}" type="presParOf" srcId="{DE95F978-8413-448B-BE67-0D6D4FABBFF2}" destId="{70707803-63D3-478B-B25B-8F11BA264AE2}" srcOrd="1" destOrd="0" presId="urn:microsoft.com/office/officeart/2005/8/layout/orgChart1"/>
    <dgm:cxn modelId="{F38D5D3D-E0B8-43D7-A8E8-39C45ECEC0B3}" type="presParOf" srcId="{328737E5-20F8-4C6E-B38D-0718CC39BD9A}" destId="{F0F46344-B1AE-4DAF-8FAF-1B738734650A}" srcOrd="1" destOrd="0" presId="urn:microsoft.com/office/officeart/2005/8/layout/orgChart1"/>
    <dgm:cxn modelId="{721DE1F0-7BBC-4830-8FD8-CCDE471AD2BF}" type="presParOf" srcId="{328737E5-20F8-4C6E-B38D-0718CC39BD9A}" destId="{6BA5212F-6E77-4334-A4EC-9879346898D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2168275-B86F-414C-8CA6-F244FFB9BE1D}"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dgm:pt modelId="{809A29A7-B6FF-432C-86C0-DDC95855DD43}">
      <dgm:prSet phldrT="[Text]"/>
      <dgm:spPr/>
      <dgm:t>
        <a:bodyPr/>
        <a:lstStyle/>
        <a:p>
          <a:r>
            <a:rPr lang="en-IN" b="1" dirty="0"/>
            <a:t>Error Handling</a:t>
          </a:r>
        </a:p>
      </dgm:t>
    </dgm:pt>
    <dgm:pt modelId="{62BB688F-8966-49B1-A993-0D9637151DCE}" type="parTrans" cxnId="{89D6B469-E0A3-4558-A929-90DFB2C49A00}">
      <dgm:prSet/>
      <dgm:spPr/>
      <dgm:t>
        <a:bodyPr/>
        <a:lstStyle/>
        <a:p>
          <a:endParaRPr lang="en-IN"/>
        </a:p>
      </dgm:t>
    </dgm:pt>
    <dgm:pt modelId="{48411BD3-B4FC-4C6E-B02D-3F02DC95AD8E}" type="sibTrans" cxnId="{89D6B469-E0A3-4558-A929-90DFB2C49A00}">
      <dgm:prSet/>
      <dgm:spPr/>
      <dgm:t>
        <a:bodyPr/>
        <a:lstStyle/>
        <a:p>
          <a:endParaRPr lang="en-IN"/>
        </a:p>
      </dgm:t>
    </dgm:pt>
    <dgm:pt modelId="{FBC4998B-EAA3-4D19-AE69-F7C71F397D91}">
      <dgm:prSet phldrT="[Text]"/>
      <dgm:spPr/>
      <dgm:t>
        <a:bodyPr/>
        <a:lstStyle/>
        <a:p>
          <a:r>
            <a:rPr lang="en-US" dirty="0"/>
            <a:t>Manages errors such as seat double-booking, invalid passenger details, and feedback submission issues</a:t>
          </a:r>
          <a:endParaRPr lang="en-IN" dirty="0"/>
        </a:p>
      </dgm:t>
    </dgm:pt>
    <dgm:pt modelId="{63D4FE9B-2CBD-4701-8993-EF5A35FB126C}" type="parTrans" cxnId="{D1332D95-E302-4603-8F62-EFBB83300BD8}">
      <dgm:prSet/>
      <dgm:spPr/>
      <dgm:t>
        <a:bodyPr/>
        <a:lstStyle/>
        <a:p>
          <a:endParaRPr lang="en-IN"/>
        </a:p>
      </dgm:t>
    </dgm:pt>
    <dgm:pt modelId="{C1235B4B-1CFE-4695-9898-F5C6F3AEFBE0}" type="sibTrans" cxnId="{D1332D95-E302-4603-8F62-EFBB83300BD8}">
      <dgm:prSet/>
      <dgm:spPr/>
      <dgm:t>
        <a:bodyPr/>
        <a:lstStyle/>
        <a:p>
          <a:endParaRPr lang="en-IN"/>
        </a:p>
      </dgm:t>
    </dgm:pt>
    <dgm:pt modelId="{52A48033-5773-4CEB-B4DB-FDA29C325802}">
      <dgm:prSet phldrT="[Text]"/>
      <dgm:spPr/>
      <dgm:t>
        <a:bodyPr/>
        <a:lstStyle/>
        <a:p>
          <a:r>
            <a:rPr lang="en-US" dirty="0"/>
            <a:t>Provides user-friendly error messages and instructions for corrective actions</a:t>
          </a:r>
          <a:endParaRPr lang="en-IN" dirty="0"/>
        </a:p>
      </dgm:t>
    </dgm:pt>
    <dgm:pt modelId="{63DF8CEA-FD04-4CCF-81C4-B017D2612407}" type="parTrans" cxnId="{953A0A0E-57E9-41EB-9E47-B280CFB2E5E2}">
      <dgm:prSet/>
      <dgm:spPr/>
      <dgm:t>
        <a:bodyPr/>
        <a:lstStyle/>
        <a:p>
          <a:endParaRPr lang="en-IN"/>
        </a:p>
      </dgm:t>
    </dgm:pt>
    <dgm:pt modelId="{AC4D8D44-CC71-458C-8D54-1B339E8C2770}" type="sibTrans" cxnId="{953A0A0E-57E9-41EB-9E47-B280CFB2E5E2}">
      <dgm:prSet/>
      <dgm:spPr/>
      <dgm:t>
        <a:bodyPr/>
        <a:lstStyle/>
        <a:p>
          <a:endParaRPr lang="en-IN"/>
        </a:p>
      </dgm:t>
    </dgm:pt>
    <dgm:pt modelId="{DBCB61E9-136F-428B-9791-4B37772B5EAF}">
      <dgm:prSet phldrT="[Text]"/>
      <dgm:spPr/>
      <dgm:t>
        <a:bodyPr/>
        <a:lstStyle/>
        <a:p>
          <a:endParaRPr lang="en-IN" b="1" dirty="0"/>
        </a:p>
        <a:p>
          <a:r>
            <a:rPr lang="en-IN" b="1" dirty="0"/>
            <a:t>User Interface</a:t>
          </a:r>
          <a:br>
            <a:rPr lang="en-IN" b="1" dirty="0"/>
          </a:br>
          <a:endParaRPr lang="en-IN" b="1" dirty="0"/>
        </a:p>
      </dgm:t>
    </dgm:pt>
    <dgm:pt modelId="{E47B1F63-1AEC-4407-B7C7-0238B31DC01F}" type="parTrans" cxnId="{2E1BFB74-2562-4602-88B1-F0EF878AAD5C}">
      <dgm:prSet/>
      <dgm:spPr/>
      <dgm:t>
        <a:bodyPr/>
        <a:lstStyle/>
        <a:p>
          <a:endParaRPr lang="en-IN"/>
        </a:p>
      </dgm:t>
    </dgm:pt>
    <dgm:pt modelId="{6ECB0EC3-2F37-41AA-8751-3A2360434285}" type="sibTrans" cxnId="{2E1BFB74-2562-4602-88B1-F0EF878AAD5C}">
      <dgm:prSet/>
      <dgm:spPr/>
      <dgm:t>
        <a:bodyPr/>
        <a:lstStyle/>
        <a:p>
          <a:endParaRPr lang="en-IN"/>
        </a:p>
      </dgm:t>
    </dgm:pt>
    <dgm:pt modelId="{381995BD-E076-401F-A521-CD84A219424D}">
      <dgm:prSet phldrT="[Text]"/>
      <dgm:spPr/>
      <dgm:t>
        <a:bodyPr/>
        <a:lstStyle/>
        <a:p>
          <a:r>
            <a:rPr lang="en-US" dirty="0"/>
            <a:t>Offers a console interface for selecting seats, providing passenger details, completing bookings, downloading tickets, and submitting feedback</a:t>
          </a:r>
          <a:endParaRPr lang="en-IN" dirty="0"/>
        </a:p>
      </dgm:t>
    </dgm:pt>
    <dgm:pt modelId="{CF2FF8FF-0513-49D3-8283-CF2844ED7745}" type="parTrans" cxnId="{A22CD90F-D5BF-4DDF-B9C2-A5F5AC29246A}">
      <dgm:prSet/>
      <dgm:spPr/>
      <dgm:t>
        <a:bodyPr/>
        <a:lstStyle/>
        <a:p>
          <a:endParaRPr lang="en-IN"/>
        </a:p>
      </dgm:t>
    </dgm:pt>
    <dgm:pt modelId="{CD87FA90-6170-4810-A0FF-8B25ADFF30E6}" type="sibTrans" cxnId="{A22CD90F-D5BF-4DDF-B9C2-A5F5AC29246A}">
      <dgm:prSet/>
      <dgm:spPr/>
      <dgm:t>
        <a:bodyPr/>
        <a:lstStyle/>
        <a:p>
          <a:endParaRPr lang="en-IN"/>
        </a:p>
      </dgm:t>
    </dgm:pt>
    <dgm:pt modelId="{59B3D95D-A603-4B1A-BDA4-6C45DC9AB824}">
      <dgm:prSet phldrT="[Text]"/>
      <dgm:spPr/>
      <dgm:t>
        <a:bodyPr/>
        <a:lstStyle/>
        <a:p>
          <a:r>
            <a:rPr lang="en-US" dirty="0"/>
            <a:t>Displays real-time seat availability, booking status, and </a:t>
          </a:r>
          <a:r>
            <a:rPr lang="en-US"/>
            <a:t>feedback forms</a:t>
          </a:r>
          <a:br>
            <a:rPr lang="en-IN"/>
          </a:br>
          <a:endParaRPr lang="en-IN" dirty="0"/>
        </a:p>
      </dgm:t>
    </dgm:pt>
    <dgm:pt modelId="{EAFAD36D-38AF-451E-AA7C-EB1A3A036036}" type="parTrans" cxnId="{5DEEFC37-666A-467F-93B9-9110C066F212}">
      <dgm:prSet/>
      <dgm:spPr/>
      <dgm:t>
        <a:bodyPr/>
        <a:lstStyle/>
        <a:p>
          <a:endParaRPr lang="en-IN"/>
        </a:p>
      </dgm:t>
    </dgm:pt>
    <dgm:pt modelId="{076C1BF2-3ADB-4886-B3FA-CDE1C4FA71CC}" type="sibTrans" cxnId="{5DEEFC37-666A-467F-93B9-9110C066F212}">
      <dgm:prSet/>
      <dgm:spPr/>
      <dgm:t>
        <a:bodyPr/>
        <a:lstStyle/>
        <a:p>
          <a:endParaRPr lang="en-IN"/>
        </a:p>
      </dgm:t>
    </dgm:pt>
    <dgm:pt modelId="{A4DB561C-4AAE-4F0B-8F93-94989843BB00}" type="pres">
      <dgm:prSet presAssocID="{72168275-B86F-414C-8CA6-F244FFB9BE1D}" presName="diagram" presStyleCnt="0">
        <dgm:presLayoutVars>
          <dgm:chPref val="1"/>
          <dgm:dir/>
          <dgm:animOne val="branch"/>
          <dgm:animLvl val="lvl"/>
          <dgm:resizeHandles/>
        </dgm:presLayoutVars>
      </dgm:prSet>
      <dgm:spPr/>
    </dgm:pt>
    <dgm:pt modelId="{ADE5430B-F43B-4ED0-A19E-C9559111A9A8}" type="pres">
      <dgm:prSet presAssocID="{809A29A7-B6FF-432C-86C0-DDC95855DD43}" presName="root" presStyleCnt="0"/>
      <dgm:spPr/>
    </dgm:pt>
    <dgm:pt modelId="{B8782F38-5F6A-4AEC-A81B-602D576BA6D5}" type="pres">
      <dgm:prSet presAssocID="{809A29A7-B6FF-432C-86C0-DDC95855DD43}" presName="rootComposite" presStyleCnt="0"/>
      <dgm:spPr/>
    </dgm:pt>
    <dgm:pt modelId="{7CF5498B-6B5B-4603-94AC-DD12FFCF816C}" type="pres">
      <dgm:prSet presAssocID="{809A29A7-B6FF-432C-86C0-DDC95855DD43}" presName="rootText" presStyleLbl="node1" presStyleIdx="0" presStyleCnt="2"/>
      <dgm:spPr/>
    </dgm:pt>
    <dgm:pt modelId="{C5D8C573-3FE0-44B8-B87C-5283AE061E90}" type="pres">
      <dgm:prSet presAssocID="{809A29A7-B6FF-432C-86C0-DDC95855DD43}" presName="rootConnector" presStyleLbl="node1" presStyleIdx="0" presStyleCnt="2"/>
      <dgm:spPr/>
    </dgm:pt>
    <dgm:pt modelId="{158EAFFE-6863-4799-9037-EF9524FA7C37}" type="pres">
      <dgm:prSet presAssocID="{809A29A7-B6FF-432C-86C0-DDC95855DD43}" presName="childShape" presStyleCnt="0"/>
      <dgm:spPr/>
    </dgm:pt>
    <dgm:pt modelId="{C4826A33-FC49-49A8-B8CE-27D030F3CF6C}" type="pres">
      <dgm:prSet presAssocID="{63D4FE9B-2CBD-4701-8993-EF5A35FB126C}" presName="Name13" presStyleLbl="parChTrans1D2" presStyleIdx="0" presStyleCnt="4"/>
      <dgm:spPr/>
    </dgm:pt>
    <dgm:pt modelId="{931302DF-3781-4E04-9A10-FB47B2C57D69}" type="pres">
      <dgm:prSet presAssocID="{FBC4998B-EAA3-4D19-AE69-F7C71F397D91}" presName="childText" presStyleLbl="bgAcc1" presStyleIdx="0" presStyleCnt="4">
        <dgm:presLayoutVars>
          <dgm:bulletEnabled val="1"/>
        </dgm:presLayoutVars>
      </dgm:prSet>
      <dgm:spPr/>
    </dgm:pt>
    <dgm:pt modelId="{BB9FFE04-9AAF-400A-AE28-D67C08A1D92B}" type="pres">
      <dgm:prSet presAssocID="{63DF8CEA-FD04-4CCF-81C4-B017D2612407}" presName="Name13" presStyleLbl="parChTrans1D2" presStyleIdx="1" presStyleCnt="4"/>
      <dgm:spPr/>
    </dgm:pt>
    <dgm:pt modelId="{8493936B-B096-4C65-A107-E1241524E04B}" type="pres">
      <dgm:prSet presAssocID="{52A48033-5773-4CEB-B4DB-FDA29C325802}" presName="childText" presStyleLbl="bgAcc1" presStyleIdx="1" presStyleCnt="4">
        <dgm:presLayoutVars>
          <dgm:bulletEnabled val="1"/>
        </dgm:presLayoutVars>
      </dgm:prSet>
      <dgm:spPr/>
    </dgm:pt>
    <dgm:pt modelId="{A31C1376-75EE-47F0-9AEC-95005FEB7454}" type="pres">
      <dgm:prSet presAssocID="{DBCB61E9-136F-428B-9791-4B37772B5EAF}" presName="root" presStyleCnt="0"/>
      <dgm:spPr/>
    </dgm:pt>
    <dgm:pt modelId="{A7AE0946-BDBC-4B63-B993-D47AD8661556}" type="pres">
      <dgm:prSet presAssocID="{DBCB61E9-136F-428B-9791-4B37772B5EAF}" presName="rootComposite" presStyleCnt="0"/>
      <dgm:spPr/>
    </dgm:pt>
    <dgm:pt modelId="{33D74025-F088-4AA4-8F8F-88E5CD4B566F}" type="pres">
      <dgm:prSet presAssocID="{DBCB61E9-136F-428B-9791-4B37772B5EAF}" presName="rootText" presStyleLbl="node1" presStyleIdx="1" presStyleCnt="2"/>
      <dgm:spPr/>
    </dgm:pt>
    <dgm:pt modelId="{DDEE42B1-C697-4CC2-B5CB-4F9AD0E9A3E6}" type="pres">
      <dgm:prSet presAssocID="{DBCB61E9-136F-428B-9791-4B37772B5EAF}" presName="rootConnector" presStyleLbl="node1" presStyleIdx="1" presStyleCnt="2"/>
      <dgm:spPr/>
    </dgm:pt>
    <dgm:pt modelId="{A138A321-F106-4B9A-BABB-F0CE68A3906A}" type="pres">
      <dgm:prSet presAssocID="{DBCB61E9-136F-428B-9791-4B37772B5EAF}" presName="childShape" presStyleCnt="0"/>
      <dgm:spPr/>
    </dgm:pt>
    <dgm:pt modelId="{5BBFF5A0-8ECD-4672-A509-604DE8D03BE1}" type="pres">
      <dgm:prSet presAssocID="{CF2FF8FF-0513-49D3-8283-CF2844ED7745}" presName="Name13" presStyleLbl="parChTrans1D2" presStyleIdx="2" presStyleCnt="4"/>
      <dgm:spPr/>
    </dgm:pt>
    <dgm:pt modelId="{1DADB3B0-0D34-44F1-A7EE-64F6E6A8776A}" type="pres">
      <dgm:prSet presAssocID="{381995BD-E076-401F-A521-CD84A219424D}" presName="childText" presStyleLbl="bgAcc1" presStyleIdx="2" presStyleCnt="4">
        <dgm:presLayoutVars>
          <dgm:bulletEnabled val="1"/>
        </dgm:presLayoutVars>
      </dgm:prSet>
      <dgm:spPr/>
    </dgm:pt>
    <dgm:pt modelId="{A545A0ED-2F43-4CC0-886B-DDA5DC810DA6}" type="pres">
      <dgm:prSet presAssocID="{EAFAD36D-38AF-451E-AA7C-EB1A3A036036}" presName="Name13" presStyleLbl="parChTrans1D2" presStyleIdx="3" presStyleCnt="4"/>
      <dgm:spPr/>
    </dgm:pt>
    <dgm:pt modelId="{C55F7BCA-AE1B-4EBA-84D6-37F1D04B4256}" type="pres">
      <dgm:prSet presAssocID="{59B3D95D-A603-4B1A-BDA4-6C45DC9AB824}" presName="childText" presStyleLbl="bgAcc1" presStyleIdx="3" presStyleCnt="4">
        <dgm:presLayoutVars>
          <dgm:bulletEnabled val="1"/>
        </dgm:presLayoutVars>
      </dgm:prSet>
      <dgm:spPr/>
    </dgm:pt>
  </dgm:ptLst>
  <dgm:cxnLst>
    <dgm:cxn modelId="{D3A9A502-CC42-4A2E-80B7-34A01675BBDF}" type="presOf" srcId="{FBC4998B-EAA3-4D19-AE69-F7C71F397D91}" destId="{931302DF-3781-4E04-9A10-FB47B2C57D69}" srcOrd="0" destOrd="0" presId="urn:microsoft.com/office/officeart/2005/8/layout/hierarchy3"/>
    <dgm:cxn modelId="{66EC1B04-331C-408E-B2CA-2EC385D209D9}" type="presOf" srcId="{809A29A7-B6FF-432C-86C0-DDC95855DD43}" destId="{C5D8C573-3FE0-44B8-B87C-5283AE061E90}" srcOrd="1" destOrd="0" presId="urn:microsoft.com/office/officeart/2005/8/layout/hierarchy3"/>
    <dgm:cxn modelId="{953A0A0E-57E9-41EB-9E47-B280CFB2E5E2}" srcId="{809A29A7-B6FF-432C-86C0-DDC95855DD43}" destId="{52A48033-5773-4CEB-B4DB-FDA29C325802}" srcOrd="1" destOrd="0" parTransId="{63DF8CEA-FD04-4CCF-81C4-B017D2612407}" sibTransId="{AC4D8D44-CC71-458C-8D54-1B339E8C2770}"/>
    <dgm:cxn modelId="{A22CD90F-D5BF-4DDF-B9C2-A5F5AC29246A}" srcId="{DBCB61E9-136F-428B-9791-4B37772B5EAF}" destId="{381995BD-E076-401F-A521-CD84A219424D}" srcOrd="0" destOrd="0" parTransId="{CF2FF8FF-0513-49D3-8283-CF2844ED7745}" sibTransId="{CD87FA90-6170-4810-A0FF-8B25ADFF30E6}"/>
    <dgm:cxn modelId="{5DEEFC37-666A-467F-93B9-9110C066F212}" srcId="{DBCB61E9-136F-428B-9791-4B37772B5EAF}" destId="{59B3D95D-A603-4B1A-BDA4-6C45DC9AB824}" srcOrd="1" destOrd="0" parTransId="{EAFAD36D-38AF-451E-AA7C-EB1A3A036036}" sibTransId="{076C1BF2-3ADB-4886-B3FA-CDE1C4FA71CC}"/>
    <dgm:cxn modelId="{5A990A45-78FE-4D5E-95A0-CA672FB2708F}" type="presOf" srcId="{52A48033-5773-4CEB-B4DB-FDA29C325802}" destId="{8493936B-B096-4C65-A107-E1241524E04B}" srcOrd="0" destOrd="0" presId="urn:microsoft.com/office/officeart/2005/8/layout/hierarchy3"/>
    <dgm:cxn modelId="{A3E03748-4A4B-40DF-83C4-110ECADF43A2}" type="presOf" srcId="{CF2FF8FF-0513-49D3-8283-CF2844ED7745}" destId="{5BBFF5A0-8ECD-4672-A509-604DE8D03BE1}" srcOrd="0" destOrd="0" presId="urn:microsoft.com/office/officeart/2005/8/layout/hierarchy3"/>
    <dgm:cxn modelId="{89D6B469-E0A3-4558-A929-90DFB2C49A00}" srcId="{72168275-B86F-414C-8CA6-F244FFB9BE1D}" destId="{809A29A7-B6FF-432C-86C0-DDC95855DD43}" srcOrd="0" destOrd="0" parTransId="{62BB688F-8966-49B1-A993-0D9637151DCE}" sibTransId="{48411BD3-B4FC-4C6E-B02D-3F02DC95AD8E}"/>
    <dgm:cxn modelId="{2E1BFB74-2562-4602-88B1-F0EF878AAD5C}" srcId="{72168275-B86F-414C-8CA6-F244FFB9BE1D}" destId="{DBCB61E9-136F-428B-9791-4B37772B5EAF}" srcOrd="1" destOrd="0" parTransId="{E47B1F63-1AEC-4407-B7C7-0238B31DC01F}" sibTransId="{6ECB0EC3-2F37-41AA-8751-3A2360434285}"/>
    <dgm:cxn modelId="{DE19795A-BD5F-4C8D-AAA7-CE9D80628BD5}" type="presOf" srcId="{381995BD-E076-401F-A521-CD84A219424D}" destId="{1DADB3B0-0D34-44F1-A7EE-64F6E6A8776A}" srcOrd="0" destOrd="0" presId="urn:microsoft.com/office/officeart/2005/8/layout/hierarchy3"/>
    <dgm:cxn modelId="{BC00E47E-5FC1-4D1D-BF41-3AE537F42BF3}" type="presOf" srcId="{63D4FE9B-2CBD-4701-8993-EF5A35FB126C}" destId="{C4826A33-FC49-49A8-B8CE-27D030F3CF6C}" srcOrd="0" destOrd="0" presId="urn:microsoft.com/office/officeart/2005/8/layout/hierarchy3"/>
    <dgm:cxn modelId="{A4EB3F82-9D86-4A59-A77F-A2C232C3946E}" type="presOf" srcId="{72168275-B86F-414C-8CA6-F244FFB9BE1D}" destId="{A4DB561C-4AAE-4F0B-8F93-94989843BB00}" srcOrd="0" destOrd="0" presId="urn:microsoft.com/office/officeart/2005/8/layout/hierarchy3"/>
    <dgm:cxn modelId="{560F6B86-1249-422D-9741-6755341F98C1}" type="presOf" srcId="{DBCB61E9-136F-428B-9791-4B37772B5EAF}" destId="{33D74025-F088-4AA4-8F8F-88E5CD4B566F}" srcOrd="0" destOrd="0" presId="urn:microsoft.com/office/officeart/2005/8/layout/hierarchy3"/>
    <dgm:cxn modelId="{9B8A6091-8861-48B3-97FC-1B1D93B57A84}" type="presOf" srcId="{DBCB61E9-136F-428B-9791-4B37772B5EAF}" destId="{DDEE42B1-C697-4CC2-B5CB-4F9AD0E9A3E6}" srcOrd="1" destOrd="0" presId="urn:microsoft.com/office/officeart/2005/8/layout/hierarchy3"/>
    <dgm:cxn modelId="{D1332D95-E302-4603-8F62-EFBB83300BD8}" srcId="{809A29A7-B6FF-432C-86C0-DDC95855DD43}" destId="{FBC4998B-EAA3-4D19-AE69-F7C71F397D91}" srcOrd="0" destOrd="0" parTransId="{63D4FE9B-2CBD-4701-8993-EF5A35FB126C}" sibTransId="{C1235B4B-1CFE-4695-9898-F5C6F3AEFBE0}"/>
    <dgm:cxn modelId="{0B4027AD-E2E1-474C-8B3A-43CFCDA49631}" type="presOf" srcId="{59B3D95D-A603-4B1A-BDA4-6C45DC9AB824}" destId="{C55F7BCA-AE1B-4EBA-84D6-37F1D04B4256}" srcOrd="0" destOrd="0" presId="urn:microsoft.com/office/officeart/2005/8/layout/hierarchy3"/>
    <dgm:cxn modelId="{E9DBC0C4-A738-409D-A1B7-EF5F57AA19C2}" type="presOf" srcId="{63DF8CEA-FD04-4CCF-81C4-B017D2612407}" destId="{BB9FFE04-9AAF-400A-AE28-D67C08A1D92B}" srcOrd="0" destOrd="0" presId="urn:microsoft.com/office/officeart/2005/8/layout/hierarchy3"/>
    <dgm:cxn modelId="{4DDC04D0-67C4-4DC1-AC6F-752D100632FF}" type="presOf" srcId="{EAFAD36D-38AF-451E-AA7C-EB1A3A036036}" destId="{A545A0ED-2F43-4CC0-886B-DDA5DC810DA6}" srcOrd="0" destOrd="0" presId="urn:microsoft.com/office/officeart/2005/8/layout/hierarchy3"/>
    <dgm:cxn modelId="{27FC1DD6-C282-4F0B-A373-773720A0BD2C}" type="presOf" srcId="{809A29A7-B6FF-432C-86C0-DDC95855DD43}" destId="{7CF5498B-6B5B-4603-94AC-DD12FFCF816C}" srcOrd="0" destOrd="0" presId="urn:microsoft.com/office/officeart/2005/8/layout/hierarchy3"/>
    <dgm:cxn modelId="{FC986867-1313-4B7B-A187-B76B8DF24DF0}" type="presParOf" srcId="{A4DB561C-4AAE-4F0B-8F93-94989843BB00}" destId="{ADE5430B-F43B-4ED0-A19E-C9559111A9A8}" srcOrd="0" destOrd="0" presId="urn:microsoft.com/office/officeart/2005/8/layout/hierarchy3"/>
    <dgm:cxn modelId="{6761E9E3-D086-4B92-ABFC-A87C838BD2EA}" type="presParOf" srcId="{ADE5430B-F43B-4ED0-A19E-C9559111A9A8}" destId="{B8782F38-5F6A-4AEC-A81B-602D576BA6D5}" srcOrd="0" destOrd="0" presId="urn:microsoft.com/office/officeart/2005/8/layout/hierarchy3"/>
    <dgm:cxn modelId="{5982607A-2D77-49C4-AAA9-F218335B2580}" type="presParOf" srcId="{B8782F38-5F6A-4AEC-A81B-602D576BA6D5}" destId="{7CF5498B-6B5B-4603-94AC-DD12FFCF816C}" srcOrd="0" destOrd="0" presId="urn:microsoft.com/office/officeart/2005/8/layout/hierarchy3"/>
    <dgm:cxn modelId="{2243B754-F85D-4BC9-9B56-C66176B2822A}" type="presParOf" srcId="{B8782F38-5F6A-4AEC-A81B-602D576BA6D5}" destId="{C5D8C573-3FE0-44B8-B87C-5283AE061E90}" srcOrd="1" destOrd="0" presId="urn:microsoft.com/office/officeart/2005/8/layout/hierarchy3"/>
    <dgm:cxn modelId="{B6F46E1E-D73A-43FD-A830-59D6325523A9}" type="presParOf" srcId="{ADE5430B-F43B-4ED0-A19E-C9559111A9A8}" destId="{158EAFFE-6863-4799-9037-EF9524FA7C37}" srcOrd="1" destOrd="0" presId="urn:microsoft.com/office/officeart/2005/8/layout/hierarchy3"/>
    <dgm:cxn modelId="{B2B8510B-85A3-4273-9DDF-9FB2CBBAAC75}" type="presParOf" srcId="{158EAFFE-6863-4799-9037-EF9524FA7C37}" destId="{C4826A33-FC49-49A8-B8CE-27D030F3CF6C}" srcOrd="0" destOrd="0" presId="urn:microsoft.com/office/officeart/2005/8/layout/hierarchy3"/>
    <dgm:cxn modelId="{9AE28A44-1C9F-4E6A-9E8C-2F0C62904F6A}" type="presParOf" srcId="{158EAFFE-6863-4799-9037-EF9524FA7C37}" destId="{931302DF-3781-4E04-9A10-FB47B2C57D69}" srcOrd="1" destOrd="0" presId="urn:microsoft.com/office/officeart/2005/8/layout/hierarchy3"/>
    <dgm:cxn modelId="{4D317A44-10D6-497E-A2FE-4E3F99F54BD2}" type="presParOf" srcId="{158EAFFE-6863-4799-9037-EF9524FA7C37}" destId="{BB9FFE04-9AAF-400A-AE28-D67C08A1D92B}" srcOrd="2" destOrd="0" presId="urn:microsoft.com/office/officeart/2005/8/layout/hierarchy3"/>
    <dgm:cxn modelId="{A2601401-76FE-481D-9B4F-73F2DFE065AE}" type="presParOf" srcId="{158EAFFE-6863-4799-9037-EF9524FA7C37}" destId="{8493936B-B096-4C65-A107-E1241524E04B}" srcOrd="3" destOrd="0" presId="urn:microsoft.com/office/officeart/2005/8/layout/hierarchy3"/>
    <dgm:cxn modelId="{68B04A5F-DFA6-4027-9419-FA43B5FBA561}" type="presParOf" srcId="{A4DB561C-4AAE-4F0B-8F93-94989843BB00}" destId="{A31C1376-75EE-47F0-9AEC-95005FEB7454}" srcOrd="1" destOrd="0" presId="urn:microsoft.com/office/officeart/2005/8/layout/hierarchy3"/>
    <dgm:cxn modelId="{07A4A77E-CFFE-4EEC-A298-F70C9A2E9E21}" type="presParOf" srcId="{A31C1376-75EE-47F0-9AEC-95005FEB7454}" destId="{A7AE0946-BDBC-4B63-B993-D47AD8661556}" srcOrd="0" destOrd="0" presId="urn:microsoft.com/office/officeart/2005/8/layout/hierarchy3"/>
    <dgm:cxn modelId="{F56F3D8E-D572-4D1C-A6A9-0CBB06B52185}" type="presParOf" srcId="{A7AE0946-BDBC-4B63-B993-D47AD8661556}" destId="{33D74025-F088-4AA4-8F8F-88E5CD4B566F}" srcOrd="0" destOrd="0" presId="urn:microsoft.com/office/officeart/2005/8/layout/hierarchy3"/>
    <dgm:cxn modelId="{A9946714-D82A-448A-B136-EAD0E5236BEC}" type="presParOf" srcId="{A7AE0946-BDBC-4B63-B993-D47AD8661556}" destId="{DDEE42B1-C697-4CC2-B5CB-4F9AD0E9A3E6}" srcOrd="1" destOrd="0" presId="urn:microsoft.com/office/officeart/2005/8/layout/hierarchy3"/>
    <dgm:cxn modelId="{7A6DACEE-F017-4A30-8119-25376ADCCB5B}" type="presParOf" srcId="{A31C1376-75EE-47F0-9AEC-95005FEB7454}" destId="{A138A321-F106-4B9A-BABB-F0CE68A3906A}" srcOrd="1" destOrd="0" presId="urn:microsoft.com/office/officeart/2005/8/layout/hierarchy3"/>
    <dgm:cxn modelId="{93E6259D-02E6-421E-A590-6B48D8D76D28}" type="presParOf" srcId="{A138A321-F106-4B9A-BABB-F0CE68A3906A}" destId="{5BBFF5A0-8ECD-4672-A509-604DE8D03BE1}" srcOrd="0" destOrd="0" presId="urn:microsoft.com/office/officeart/2005/8/layout/hierarchy3"/>
    <dgm:cxn modelId="{ABBE59FB-5602-496A-A99B-2BACE66891C9}" type="presParOf" srcId="{A138A321-F106-4B9A-BABB-F0CE68A3906A}" destId="{1DADB3B0-0D34-44F1-A7EE-64F6E6A8776A}" srcOrd="1" destOrd="0" presId="urn:microsoft.com/office/officeart/2005/8/layout/hierarchy3"/>
    <dgm:cxn modelId="{A4437330-0B93-45F4-B7F2-AFA6FD2A2EA5}" type="presParOf" srcId="{A138A321-F106-4B9A-BABB-F0CE68A3906A}" destId="{A545A0ED-2F43-4CC0-886B-DDA5DC810DA6}" srcOrd="2" destOrd="0" presId="urn:microsoft.com/office/officeart/2005/8/layout/hierarchy3"/>
    <dgm:cxn modelId="{2578C294-2AF1-470F-8A4B-CA24D9ADB810}" type="presParOf" srcId="{A138A321-F106-4B9A-BABB-F0CE68A3906A}" destId="{C55F7BCA-AE1B-4EBA-84D6-37F1D04B4256}"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8CC5C6A-DFC9-46F2-9B96-DEAE1ABFD703}"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dgm:pt modelId="{4A521A9D-51C1-4A1A-81A4-E34F55CB97D4}">
      <dgm:prSet phldrT="[Text]"/>
      <dgm:spPr/>
      <dgm:t>
        <a:bodyPr/>
        <a:lstStyle/>
        <a:p>
          <a:endParaRPr lang="en-IN" b="1" dirty="0"/>
        </a:p>
        <a:p>
          <a:r>
            <a:rPr lang="en-IN" b="1" dirty="0"/>
            <a:t>Additional Features</a:t>
          </a:r>
          <a:br>
            <a:rPr lang="en-IN" b="1" dirty="0"/>
          </a:br>
          <a:endParaRPr lang="en-IN" b="1" dirty="0"/>
        </a:p>
      </dgm:t>
    </dgm:pt>
    <dgm:pt modelId="{F3FA058F-10A8-42C0-B39D-9EF7ACBCBAFA}" type="parTrans" cxnId="{F445B0E1-0629-4585-ADF0-FA643A3AC4A8}">
      <dgm:prSet/>
      <dgm:spPr/>
      <dgm:t>
        <a:bodyPr/>
        <a:lstStyle/>
        <a:p>
          <a:endParaRPr lang="en-IN"/>
        </a:p>
      </dgm:t>
    </dgm:pt>
    <dgm:pt modelId="{196A4683-F39B-4440-87F7-A1D357C999EC}" type="sibTrans" cxnId="{F445B0E1-0629-4585-ADF0-FA643A3AC4A8}">
      <dgm:prSet/>
      <dgm:spPr/>
      <dgm:t>
        <a:bodyPr/>
        <a:lstStyle/>
        <a:p>
          <a:endParaRPr lang="en-IN"/>
        </a:p>
      </dgm:t>
    </dgm:pt>
    <dgm:pt modelId="{648F1694-0266-4DEC-8739-E4231E4038A8}">
      <dgm:prSet phldrT="[Text]"/>
      <dgm:spPr/>
      <dgm:t>
        <a:bodyPr/>
        <a:lstStyle/>
        <a:p>
          <a:r>
            <a:rPr lang="en-IN" dirty="0"/>
            <a:t>Authenticated user feedback and rating input and display to all users.</a:t>
          </a:r>
        </a:p>
        <a:p>
          <a:endParaRPr lang="en-IN" dirty="0"/>
        </a:p>
      </dgm:t>
    </dgm:pt>
    <dgm:pt modelId="{FB513099-E310-4347-B56F-9F3571278620}" type="parTrans" cxnId="{F2E11537-A205-4F27-832F-5D339AC1A986}">
      <dgm:prSet/>
      <dgm:spPr/>
      <dgm:t>
        <a:bodyPr/>
        <a:lstStyle/>
        <a:p>
          <a:endParaRPr lang="en-IN"/>
        </a:p>
      </dgm:t>
    </dgm:pt>
    <dgm:pt modelId="{104B172B-5240-4534-9BCF-C9551C4BBE8F}" type="sibTrans" cxnId="{F2E11537-A205-4F27-832F-5D339AC1A986}">
      <dgm:prSet/>
      <dgm:spPr/>
      <dgm:t>
        <a:bodyPr/>
        <a:lstStyle/>
        <a:p>
          <a:endParaRPr lang="en-IN"/>
        </a:p>
      </dgm:t>
    </dgm:pt>
    <dgm:pt modelId="{3F56BD0F-682C-4091-ADB8-CEFE4157614D}">
      <dgm:prSet phldrT="[Text]"/>
      <dgm:spPr/>
      <dgm:t>
        <a:bodyPr/>
        <a:lstStyle/>
        <a:p>
          <a:r>
            <a:rPr lang="en-IN" dirty="0"/>
            <a:t>Cancellation Policy based on departure of the bus timing and cancellation time.</a:t>
          </a:r>
        </a:p>
        <a:p>
          <a:endParaRPr lang="en-IN" dirty="0"/>
        </a:p>
      </dgm:t>
    </dgm:pt>
    <dgm:pt modelId="{A1C1ACB7-18CC-4CF2-A872-2B68918AB694}" type="parTrans" cxnId="{3DC32094-84DA-4B08-81E6-F8BD8256967E}">
      <dgm:prSet/>
      <dgm:spPr/>
      <dgm:t>
        <a:bodyPr/>
        <a:lstStyle/>
        <a:p>
          <a:endParaRPr lang="en-IN"/>
        </a:p>
      </dgm:t>
    </dgm:pt>
    <dgm:pt modelId="{F7ED6A6E-C22D-4834-8DAD-7C1AE0887236}" type="sibTrans" cxnId="{3DC32094-84DA-4B08-81E6-F8BD8256967E}">
      <dgm:prSet/>
      <dgm:spPr/>
      <dgm:t>
        <a:bodyPr/>
        <a:lstStyle/>
        <a:p>
          <a:endParaRPr lang="en-IN"/>
        </a:p>
      </dgm:t>
    </dgm:pt>
    <dgm:pt modelId="{CC56FFE1-187C-4650-A3D9-D0EBC9944548}" type="pres">
      <dgm:prSet presAssocID="{98CC5C6A-DFC9-46F2-9B96-DEAE1ABFD703}" presName="diagram" presStyleCnt="0">
        <dgm:presLayoutVars>
          <dgm:chPref val="1"/>
          <dgm:dir/>
          <dgm:animOne val="branch"/>
          <dgm:animLvl val="lvl"/>
          <dgm:resizeHandles/>
        </dgm:presLayoutVars>
      </dgm:prSet>
      <dgm:spPr/>
    </dgm:pt>
    <dgm:pt modelId="{3153E766-657E-4367-9A7A-339F2FEF566F}" type="pres">
      <dgm:prSet presAssocID="{4A521A9D-51C1-4A1A-81A4-E34F55CB97D4}" presName="root" presStyleCnt="0"/>
      <dgm:spPr/>
    </dgm:pt>
    <dgm:pt modelId="{F78126F2-577F-4273-9462-D02998E70CF6}" type="pres">
      <dgm:prSet presAssocID="{4A521A9D-51C1-4A1A-81A4-E34F55CB97D4}" presName="rootComposite" presStyleCnt="0"/>
      <dgm:spPr/>
    </dgm:pt>
    <dgm:pt modelId="{F9F4BB7E-232D-4387-9655-7AB91BA5918B}" type="pres">
      <dgm:prSet presAssocID="{4A521A9D-51C1-4A1A-81A4-E34F55CB97D4}" presName="rootText" presStyleLbl="node1" presStyleIdx="0" presStyleCnt="1"/>
      <dgm:spPr/>
    </dgm:pt>
    <dgm:pt modelId="{5093EF45-B0C7-456B-AE54-CC558FFCC383}" type="pres">
      <dgm:prSet presAssocID="{4A521A9D-51C1-4A1A-81A4-E34F55CB97D4}" presName="rootConnector" presStyleLbl="node1" presStyleIdx="0" presStyleCnt="1"/>
      <dgm:spPr/>
    </dgm:pt>
    <dgm:pt modelId="{657A4920-84D3-4526-BD55-DF4618CD706E}" type="pres">
      <dgm:prSet presAssocID="{4A521A9D-51C1-4A1A-81A4-E34F55CB97D4}" presName="childShape" presStyleCnt="0"/>
      <dgm:spPr/>
    </dgm:pt>
    <dgm:pt modelId="{F2A020B5-BB16-4F87-B8C2-BB24E9AF1F48}" type="pres">
      <dgm:prSet presAssocID="{FB513099-E310-4347-B56F-9F3571278620}" presName="Name13" presStyleLbl="parChTrans1D2" presStyleIdx="0" presStyleCnt="2"/>
      <dgm:spPr/>
    </dgm:pt>
    <dgm:pt modelId="{795E2AE1-B662-43F2-B82D-7125AC193D4E}" type="pres">
      <dgm:prSet presAssocID="{648F1694-0266-4DEC-8739-E4231E4038A8}" presName="childText" presStyleLbl="bgAcc1" presStyleIdx="0" presStyleCnt="2">
        <dgm:presLayoutVars>
          <dgm:bulletEnabled val="1"/>
        </dgm:presLayoutVars>
      </dgm:prSet>
      <dgm:spPr/>
    </dgm:pt>
    <dgm:pt modelId="{14DDD33C-F1ED-4002-9954-54A0BB4A2F7F}" type="pres">
      <dgm:prSet presAssocID="{A1C1ACB7-18CC-4CF2-A872-2B68918AB694}" presName="Name13" presStyleLbl="parChTrans1D2" presStyleIdx="1" presStyleCnt="2"/>
      <dgm:spPr/>
    </dgm:pt>
    <dgm:pt modelId="{C2C700FF-3B14-4D4B-8742-54DBEA32CD67}" type="pres">
      <dgm:prSet presAssocID="{3F56BD0F-682C-4091-ADB8-CEFE4157614D}" presName="childText" presStyleLbl="bgAcc1" presStyleIdx="1" presStyleCnt="2">
        <dgm:presLayoutVars>
          <dgm:bulletEnabled val="1"/>
        </dgm:presLayoutVars>
      </dgm:prSet>
      <dgm:spPr/>
    </dgm:pt>
  </dgm:ptLst>
  <dgm:cxnLst>
    <dgm:cxn modelId="{8EA0660D-2F56-46AA-B319-16FB799D25CA}" type="presOf" srcId="{A1C1ACB7-18CC-4CF2-A872-2B68918AB694}" destId="{14DDD33C-F1ED-4002-9954-54A0BB4A2F7F}" srcOrd="0" destOrd="0" presId="urn:microsoft.com/office/officeart/2005/8/layout/hierarchy3"/>
    <dgm:cxn modelId="{31C8710F-30AF-4054-8950-9D0DF1D2CCD2}" type="presOf" srcId="{3F56BD0F-682C-4091-ADB8-CEFE4157614D}" destId="{C2C700FF-3B14-4D4B-8742-54DBEA32CD67}" srcOrd="0" destOrd="0" presId="urn:microsoft.com/office/officeart/2005/8/layout/hierarchy3"/>
    <dgm:cxn modelId="{F2E11537-A205-4F27-832F-5D339AC1A986}" srcId="{4A521A9D-51C1-4A1A-81A4-E34F55CB97D4}" destId="{648F1694-0266-4DEC-8739-E4231E4038A8}" srcOrd="0" destOrd="0" parTransId="{FB513099-E310-4347-B56F-9F3571278620}" sibTransId="{104B172B-5240-4534-9BCF-C9551C4BBE8F}"/>
    <dgm:cxn modelId="{F2F31765-1AC4-4852-9BB4-AD99319874F4}" type="presOf" srcId="{FB513099-E310-4347-B56F-9F3571278620}" destId="{F2A020B5-BB16-4F87-B8C2-BB24E9AF1F48}" srcOrd="0" destOrd="0" presId="urn:microsoft.com/office/officeart/2005/8/layout/hierarchy3"/>
    <dgm:cxn modelId="{7C3AD458-04C5-47A6-B641-4421557CB52E}" type="presOf" srcId="{648F1694-0266-4DEC-8739-E4231E4038A8}" destId="{795E2AE1-B662-43F2-B82D-7125AC193D4E}" srcOrd="0" destOrd="0" presId="urn:microsoft.com/office/officeart/2005/8/layout/hierarchy3"/>
    <dgm:cxn modelId="{10BFFA78-7EE7-4B3E-932E-5D78B2F4753E}" type="presOf" srcId="{4A521A9D-51C1-4A1A-81A4-E34F55CB97D4}" destId="{5093EF45-B0C7-456B-AE54-CC558FFCC383}" srcOrd="1" destOrd="0" presId="urn:microsoft.com/office/officeart/2005/8/layout/hierarchy3"/>
    <dgm:cxn modelId="{3DC32094-84DA-4B08-81E6-F8BD8256967E}" srcId="{4A521A9D-51C1-4A1A-81A4-E34F55CB97D4}" destId="{3F56BD0F-682C-4091-ADB8-CEFE4157614D}" srcOrd="1" destOrd="0" parTransId="{A1C1ACB7-18CC-4CF2-A872-2B68918AB694}" sibTransId="{F7ED6A6E-C22D-4834-8DAD-7C1AE0887236}"/>
    <dgm:cxn modelId="{5CC142C9-132B-489D-804C-C8825A0E128A}" type="presOf" srcId="{98CC5C6A-DFC9-46F2-9B96-DEAE1ABFD703}" destId="{CC56FFE1-187C-4650-A3D9-D0EBC9944548}" srcOrd="0" destOrd="0" presId="urn:microsoft.com/office/officeart/2005/8/layout/hierarchy3"/>
    <dgm:cxn modelId="{F445B0E1-0629-4585-ADF0-FA643A3AC4A8}" srcId="{98CC5C6A-DFC9-46F2-9B96-DEAE1ABFD703}" destId="{4A521A9D-51C1-4A1A-81A4-E34F55CB97D4}" srcOrd="0" destOrd="0" parTransId="{F3FA058F-10A8-42C0-B39D-9EF7ACBCBAFA}" sibTransId="{196A4683-F39B-4440-87F7-A1D357C999EC}"/>
    <dgm:cxn modelId="{F88DECEE-4F29-4961-B506-B208AB855F32}" type="presOf" srcId="{4A521A9D-51C1-4A1A-81A4-E34F55CB97D4}" destId="{F9F4BB7E-232D-4387-9655-7AB91BA5918B}" srcOrd="0" destOrd="0" presId="urn:microsoft.com/office/officeart/2005/8/layout/hierarchy3"/>
    <dgm:cxn modelId="{57CAC471-9B7C-400F-A7F4-69BF02B57AA4}" type="presParOf" srcId="{CC56FFE1-187C-4650-A3D9-D0EBC9944548}" destId="{3153E766-657E-4367-9A7A-339F2FEF566F}" srcOrd="0" destOrd="0" presId="urn:microsoft.com/office/officeart/2005/8/layout/hierarchy3"/>
    <dgm:cxn modelId="{B956E2C7-7E19-4408-9AA2-FBF61B0A1887}" type="presParOf" srcId="{3153E766-657E-4367-9A7A-339F2FEF566F}" destId="{F78126F2-577F-4273-9462-D02998E70CF6}" srcOrd="0" destOrd="0" presId="urn:microsoft.com/office/officeart/2005/8/layout/hierarchy3"/>
    <dgm:cxn modelId="{586083A3-BF31-4422-A1B7-8EF1F0964E63}" type="presParOf" srcId="{F78126F2-577F-4273-9462-D02998E70CF6}" destId="{F9F4BB7E-232D-4387-9655-7AB91BA5918B}" srcOrd="0" destOrd="0" presId="urn:microsoft.com/office/officeart/2005/8/layout/hierarchy3"/>
    <dgm:cxn modelId="{FE91CE2F-0E9D-4FD5-A26B-071E8AA2F034}" type="presParOf" srcId="{F78126F2-577F-4273-9462-D02998E70CF6}" destId="{5093EF45-B0C7-456B-AE54-CC558FFCC383}" srcOrd="1" destOrd="0" presId="urn:microsoft.com/office/officeart/2005/8/layout/hierarchy3"/>
    <dgm:cxn modelId="{59EF445D-80C5-4041-A3F0-1B333915377B}" type="presParOf" srcId="{3153E766-657E-4367-9A7A-339F2FEF566F}" destId="{657A4920-84D3-4526-BD55-DF4618CD706E}" srcOrd="1" destOrd="0" presId="urn:microsoft.com/office/officeart/2005/8/layout/hierarchy3"/>
    <dgm:cxn modelId="{02CA7450-BEDE-44EC-ABC4-5533CA0A0CA6}" type="presParOf" srcId="{657A4920-84D3-4526-BD55-DF4618CD706E}" destId="{F2A020B5-BB16-4F87-B8C2-BB24E9AF1F48}" srcOrd="0" destOrd="0" presId="urn:microsoft.com/office/officeart/2005/8/layout/hierarchy3"/>
    <dgm:cxn modelId="{FC4ADCC8-2F50-4F61-9FCF-4CBC94A88B6D}" type="presParOf" srcId="{657A4920-84D3-4526-BD55-DF4618CD706E}" destId="{795E2AE1-B662-43F2-B82D-7125AC193D4E}" srcOrd="1" destOrd="0" presId="urn:microsoft.com/office/officeart/2005/8/layout/hierarchy3"/>
    <dgm:cxn modelId="{C8DA24BD-76F9-4B94-8DC3-197C7422E9CB}" type="presParOf" srcId="{657A4920-84D3-4526-BD55-DF4618CD706E}" destId="{14DDD33C-F1ED-4002-9954-54A0BB4A2F7F}" srcOrd="2" destOrd="0" presId="urn:microsoft.com/office/officeart/2005/8/layout/hierarchy3"/>
    <dgm:cxn modelId="{4A731FDA-5D14-430D-B9F1-C6FECA0F0C87}" type="presParOf" srcId="{657A4920-84D3-4526-BD55-DF4618CD706E}" destId="{C2C700FF-3B14-4D4B-8742-54DBEA32CD67}" srcOrd="3"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1CC8A7-C4D2-4AA2-A93B-63B4F28D0176}">
      <dsp:nvSpPr>
        <dsp:cNvPr id="0" name=""/>
        <dsp:cNvSpPr/>
      </dsp:nvSpPr>
      <dsp:spPr>
        <a:xfrm>
          <a:off x="0" y="393713"/>
          <a:ext cx="6627092" cy="978075"/>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4336" tIns="479044" rIns="514336" bIns="163576" numCol="1" spcCol="1270" anchor="t" anchorCtr="0">
          <a:noAutofit/>
        </a:bodyPr>
        <a:lstStyle/>
        <a:p>
          <a:pPr marL="228600" lvl="1" indent="-228600" algn="l" defTabSz="1022350">
            <a:lnSpc>
              <a:spcPct val="90000"/>
            </a:lnSpc>
            <a:spcBef>
              <a:spcPct val="0"/>
            </a:spcBef>
            <a:spcAft>
              <a:spcPct val="15000"/>
            </a:spcAft>
            <a:buChar char="•"/>
          </a:pPr>
          <a:r>
            <a:rPr lang="en-IN" sz="2300" kern="1200" dirty="0"/>
            <a:t>21BTCSEAI0047</a:t>
          </a:r>
        </a:p>
      </dsp:txBody>
      <dsp:txXfrm>
        <a:off x="0" y="393713"/>
        <a:ext cx="6627092" cy="978075"/>
      </dsp:txXfrm>
    </dsp:sp>
    <dsp:sp modelId="{DD74B75A-34A8-48C0-94B2-CAD65C6E3AF6}">
      <dsp:nvSpPr>
        <dsp:cNvPr id="0" name=""/>
        <dsp:cNvSpPr/>
      </dsp:nvSpPr>
      <dsp:spPr>
        <a:xfrm>
          <a:off x="331354" y="54233"/>
          <a:ext cx="4638964"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342" tIns="0" rIns="175342" bIns="0" numCol="1" spcCol="1270" anchor="ctr" anchorCtr="0">
          <a:noAutofit/>
        </a:bodyPr>
        <a:lstStyle/>
        <a:p>
          <a:pPr marL="0" lvl="0" indent="0" algn="l" defTabSz="1022350">
            <a:lnSpc>
              <a:spcPct val="90000"/>
            </a:lnSpc>
            <a:spcBef>
              <a:spcPct val="0"/>
            </a:spcBef>
            <a:spcAft>
              <a:spcPct val="35000"/>
            </a:spcAft>
            <a:buNone/>
          </a:pPr>
          <a:r>
            <a:rPr lang="en-IN" sz="2300" kern="1200" dirty="0"/>
            <a:t>Prabhanshu Singh</a:t>
          </a:r>
        </a:p>
      </dsp:txBody>
      <dsp:txXfrm>
        <a:off x="364498" y="87377"/>
        <a:ext cx="4572676" cy="612672"/>
      </dsp:txXfrm>
    </dsp:sp>
    <dsp:sp modelId="{C339E97D-C7F5-4736-9A28-88521957C4B9}">
      <dsp:nvSpPr>
        <dsp:cNvPr id="0" name=""/>
        <dsp:cNvSpPr/>
      </dsp:nvSpPr>
      <dsp:spPr>
        <a:xfrm>
          <a:off x="0" y="1835469"/>
          <a:ext cx="6627092" cy="978075"/>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4336" tIns="479044" rIns="514336" bIns="163576" numCol="1" spcCol="1270" anchor="t" anchorCtr="0">
          <a:noAutofit/>
        </a:bodyPr>
        <a:lstStyle/>
        <a:p>
          <a:pPr marL="228600" lvl="1" indent="-228600" algn="l" defTabSz="1022350">
            <a:lnSpc>
              <a:spcPct val="90000"/>
            </a:lnSpc>
            <a:spcBef>
              <a:spcPct val="0"/>
            </a:spcBef>
            <a:spcAft>
              <a:spcPct val="15000"/>
            </a:spcAft>
            <a:buChar char="•"/>
          </a:pPr>
          <a:r>
            <a:rPr lang="en-IN" sz="2300" kern="1200" dirty="0"/>
            <a:t>21BTCSE0164</a:t>
          </a:r>
        </a:p>
      </dsp:txBody>
      <dsp:txXfrm>
        <a:off x="0" y="1835469"/>
        <a:ext cx="6627092" cy="978075"/>
      </dsp:txXfrm>
    </dsp:sp>
    <dsp:sp modelId="{C5FC3A9B-74B5-4890-A09B-A215D924C796}">
      <dsp:nvSpPr>
        <dsp:cNvPr id="0" name=""/>
        <dsp:cNvSpPr/>
      </dsp:nvSpPr>
      <dsp:spPr>
        <a:xfrm>
          <a:off x="331354" y="1495989"/>
          <a:ext cx="4638964"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342" tIns="0" rIns="175342" bIns="0" numCol="1" spcCol="1270" anchor="ctr" anchorCtr="0">
          <a:noAutofit/>
        </a:bodyPr>
        <a:lstStyle/>
        <a:p>
          <a:pPr marL="0" lvl="0" indent="0" algn="l" defTabSz="1022350">
            <a:lnSpc>
              <a:spcPct val="90000"/>
            </a:lnSpc>
            <a:spcBef>
              <a:spcPct val="0"/>
            </a:spcBef>
            <a:spcAft>
              <a:spcPct val="35000"/>
            </a:spcAft>
            <a:buNone/>
          </a:pPr>
          <a:r>
            <a:rPr lang="en-IN" sz="2300" kern="1200" dirty="0"/>
            <a:t>Aastha Gupta</a:t>
          </a:r>
        </a:p>
      </dsp:txBody>
      <dsp:txXfrm>
        <a:off x="364498" y="1529133"/>
        <a:ext cx="4572676" cy="612672"/>
      </dsp:txXfrm>
    </dsp:sp>
    <dsp:sp modelId="{65EF3A03-AE70-464D-BB8C-58207D8E9ADA}">
      <dsp:nvSpPr>
        <dsp:cNvPr id="0" name=""/>
        <dsp:cNvSpPr/>
      </dsp:nvSpPr>
      <dsp:spPr>
        <a:xfrm>
          <a:off x="0" y="3277224"/>
          <a:ext cx="6627092" cy="978075"/>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4336" tIns="479044" rIns="514336" bIns="163576" numCol="1" spcCol="1270" anchor="t" anchorCtr="0">
          <a:noAutofit/>
        </a:bodyPr>
        <a:lstStyle/>
        <a:p>
          <a:pPr marL="228600" lvl="1" indent="-228600" algn="l" defTabSz="1022350">
            <a:lnSpc>
              <a:spcPct val="90000"/>
            </a:lnSpc>
            <a:spcBef>
              <a:spcPct val="0"/>
            </a:spcBef>
            <a:spcAft>
              <a:spcPct val="15000"/>
            </a:spcAft>
            <a:buChar char="•"/>
          </a:pPr>
          <a:r>
            <a:rPr lang="en-IN" sz="2300" kern="1200" dirty="0"/>
            <a:t>21BTCSE0255</a:t>
          </a:r>
        </a:p>
      </dsp:txBody>
      <dsp:txXfrm>
        <a:off x="0" y="3277224"/>
        <a:ext cx="6627092" cy="978075"/>
      </dsp:txXfrm>
    </dsp:sp>
    <dsp:sp modelId="{58BD619F-6737-4062-AD84-586801F805BD}">
      <dsp:nvSpPr>
        <dsp:cNvPr id="0" name=""/>
        <dsp:cNvSpPr/>
      </dsp:nvSpPr>
      <dsp:spPr>
        <a:xfrm>
          <a:off x="331354" y="2937744"/>
          <a:ext cx="4638964"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342" tIns="0" rIns="175342" bIns="0" numCol="1" spcCol="1270" anchor="ctr" anchorCtr="0">
          <a:noAutofit/>
        </a:bodyPr>
        <a:lstStyle/>
        <a:p>
          <a:pPr marL="0" lvl="0" indent="0" algn="l" defTabSz="1022350">
            <a:lnSpc>
              <a:spcPct val="90000"/>
            </a:lnSpc>
            <a:spcBef>
              <a:spcPct val="0"/>
            </a:spcBef>
            <a:spcAft>
              <a:spcPct val="35000"/>
            </a:spcAft>
            <a:buNone/>
          </a:pPr>
          <a:r>
            <a:rPr lang="en-IN" sz="2300" kern="1200" dirty="0"/>
            <a:t>Vishnu Paswan</a:t>
          </a:r>
        </a:p>
      </dsp:txBody>
      <dsp:txXfrm>
        <a:off x="364498" y="2970888"/>
        <a:ext cx="4572676" cy="61267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92D8BA-8C05-4485-A708-64ABFFE8787F}">
      <dsp:nvSpPr>
        <dsp:cNvPr id="0" name=""/>
        <dsp:cNvSpPr/>
      </dsp:nvSpPr>
      <dsp:spPr>
        <a:xfrm>
          <a:off x="2183" y="261340"/>
          <a:ext cx="2128945" cy="58291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IN" sz="1600" kern="1200" dirty="0"/>
            <a:t>Pink Seat</a:t>
          </a:r>
        </a:p>
      </dsp:txBody>
      <dsp:txXfrm>
        <a:off x="2183" y="261340"/>
        <a:ext cx="2128945" cy="582918"/>
      </dsp:txXfrm>
    </dsp:sp>
    <dsp:sp modelId="{220C5B9B-D9F9-4576-88FF-678D0952C7D9}">
      <dsp:nvSpPr>
        <dsp:cNvPr id="0" name=""/>
        <dsp:cNvSpPr/>
      </dsp:nvSpPr>
      <dsp:spPr>
        <a:xfrm>
          <a:off x="2183" y="844259"/>
          <a:ext cx="2128945" cy="314851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Designate specific seats as "Pink Seats" to be reserved exclusively for female passengers, enhancing their safety and comfort during travel.</a:t>
          </a:r>
          <a:endParaRPr lang="en-IN" sz="1600" kern="1200" dirty="0"/>
        </a:p>
      </dsp:txBody>
      <dsp:txXfrm>
        <a:off x="2183" y="844259"/>
        <a:ext cx="2128945" cy="3148515"/>
      </dsp:txXfrm>
    </dsp:sp>
    <dsp:sp modelId="{E07FCB76-33AD-4506-ADA4-2BA2CE57846D}">
      <dsp:nvSpPr>
        <dsp:cNvPr id="0" name=""/>
        <dsp:cNvSpPr/>
      </dsp:nvSpPr>
      <dsp:spPr>
        <a:xfrm>
          <a:off x="2429181" y="261340"/>
          <a:ext cx="2128945" cy="58291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IN" sz="1600" kern="1200" dirty="0"/>
            <a:t>Graphical User Interface (GUI) </a:t>
          </a:r>
        </a:p>
      </dsp:txBody>
      <dsp:txXfrm>
        <a:off x="2429181" y="261340"/>
        <a:ext cx="2128945" cy="582918"/>
      </dsp:txXfrm>
    </dsp:sp>
    <dsp:sp modelId="{98E7DE10-5536-4697-8BED-DBAAF1EB98CB}">
      <dsp:nvSpPr>
        <dsp:cNvPr id="0" name=""/>
        <dsp:cNvSpPr/>
      </dsp:nvSpPr>
      <dsp:spPr>
        <a:xfrm>
          <a:off x="2429181" y="844259"/>
          <a:ext cx="2128945" cy="314851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Develop a user-friendly and visually appealing graphical user interface to improve the overall user experience, making the booking process intuitive and efficient.</a:t>
          </a:r>
          <a:endParaRPr lang="en-IN" sz="1600" kern="1200" dirty="0"/>
        </a:p>
      </dsp:txBody>
      <dsp:txXfrm>
        <a:off x="2429181" y="844259"/>
        <a:ext cx="2128945" cy="3148515"/>
      </dsp:txXfrm>
    </dsp:sp>
    <dsp:sp modelId="{DD99B3EC-7DC3-4AED-9FB9-C380B47D9678}">
      <dsp:nvSpPr>
        <dsp:cNvPr id="0" name=""/>
        <dsp:cNvSpPr/>
      </dsp:nvSpPr>
      <dsp:spPr>
        <a:xfrm>
          <a:off x="4856179" y="261340"/>
          <a:ext cx="2128945" cy="58291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IN" sz="1600" kern="1200" dirty="0"/>
            <a:t>Payment Gateway Integration</a:t>
          </a:r>
        </a:p>
      </dsp:txBody>
      <dsp:txXfrm>
        <a:off x="4856179" y="261340"/>
        <a:ext cx="2128945" cy="582918"/>
      </dsp:txXfrm>
    </dsp:sp>
    <dsp:sp modelId="{0567EF29-516A-4E83-B54F-368CFA2D727F}">
      <dsp:nvSpPr>
        <dsp:cNvPr id="0" name=""/>
        <dsp:cNvSpPr/>
      </dsp:nvSpPr>
      <dsp:spPr>
        <a:xfrm>
          <a:off x="4856179" y="844259"/>
          <a:ext cx="2128945" cy="314851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Incorporate a secure payment gateway to facilitate seamless and safe online transactions, offering multiple payment options like credit/debit cards, net banking, and digital wallets.</a:t>
          </a:r>
          <a:endParaRPr lang="en-IN" sz="1600" kern="1200" dirty="0"/>
        </a:p>
      </dsp:txBody>
      <dsp:txXfrm>
        <a:off x="4856179" y="844259"/>
        <a:ext cx="2128945" cy="314851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CA7843-86D1-4746-B537-246415592464}">
      <dsp:nvSpPr>
        <dsp:cNvPr id="0" name=""/>
        <dsp:cNvSpPr/>
      </dsp:nvSpPr>
      <dsp:spPr>
        <a:xfrm>
          <a:off x="0" y="149412"/>
          <a:ext cx="2147454" cy="58523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Loyalty Program for Frequent Travelers</a:t>
          </a:r>
          <a:endParaRPr lang="en-IN" sz="1600" kern="1200" dirty="0"/>
        </a:p>
      </dsp:txBody>
      <dsp:txXfrm>
        <a:off x="0" y="149412"/>
        <a:ext cx="2147454" cy="585231"/>
      </dsp:txXfrm>
    </dsp:sp>
    <dsp:sp modelId="{615B2627-EA73-4145-A5B4-DAD838FFD243}">
      <dsp:nvSpPr>
        <dsp:cNvPr id="0" name=""/>
        <dsp:cNvSpPr/>
      </dsp:nvSpPr>
      <dsp:spPr>
        <a:xfrm>
          <a:off x="0" y="734644"/>
          <a:ext cx="2147454" cy="316224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Introduce a loyalty program where frequent travelers can earn points for each journey, redeemable for discounts or free rides, encouraging customer retention and repeat bookings.</a:t>
          </a:r>
          <a:endParaRPr lang="en-IN" sz="1600" kern="1200" dirty="0"/>
        </a:p>
      </dsp:txBody>
      <dsp:txXfrm>
        <a:off x="0" y="734644"/>
        <a:ext cx="2147454" cy="31622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4144FA-C0FF-4D6B-AED3-A4C50DC7F818}">
      <dsp:nvSpPr>
        <dsp:cNvPr id="0" name=""/>
        <dsp:cNvSpPr/>
      </dsp:nvSpPr>
      <dsp:spPr>
        <a:xfrm>
          <a:off x="-2684625" y="-414081"/>
          <a:ext cx="3204217" cy="3204217"/>
        </a:xfrm>
        <a:prstGeom prst="blockArc">
          <a:avLst>
            <a:gd name="adj1" fmla="val 18900000"/>
            <a:gd name="adj2" fmla="val 2700000"/>
            <a:gd name="adj3" fmla="val 674"/>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5D5EB2-1CB5-421F-B36A-A8F30975A0FE}">
      <dsp:nvSpPr>
        <dsp:cNvPr id="0" name=""/>
        <dsp:cNvSpPr/>
      </dsp:nvSpPr>
      <dsp:spPr>
        <a:xfrm>
          <a:off x="334058" y="237605"/>
          <a:ext cx="7954759" cy="4752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7199" tIns="60960" rIns="60960" bIns="60960" numCol="1" spcCol="1270" anchor="ctr" anchorCtr="0">
          <a:noAutofit/>
        </a:bodyPr>
        <a:lstStyle/>
        <a:p>
          <a:pPr marL="0" lvl="0" indent="0" algn="l" defTabSz="1066800">
            <a:lnSpc>
              <a:spcPct val="90000"/>
            </a:lnSpc>
            <a:spcBef>
              <a:spcPct val="0"/>
            </a:spcBef>
            <a:spcAft>
              <a:spcPct val="35000"/>
            </a:spcAft>
            <a:buNone/>
          </a:pPr>
          <a:r>
            <a:rPr lang="en-IN" sz="2400" kern="1200" dirty="0"/>
            <a:t>Real-time bus status view </a:t>
          </a:r>
        </a:p>
      </dsp:txBody>
      <dsp:txXfrm>
        <a:off x="334058" y="237605"/>
        <a:ext cx="7954759" cy="475211"/>
      </dsp:txXfrm>
    </dsp:sp>
    <dsp:sp modelId="{1C3F2402-A57F-4FE4-9562-1C85C98553DD}">
      <dsp:nvSpPr>
        <dsp:cNvPr id="0" name=""/>
        <dsp:cNvSpPr/>
      </dsp:nvSpPr>
      <dsp:spPr>
        <a:xfrm>
          <a:off x="37051" y="178204"/>
          <a:ext cx="594013" cy="594013"/>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7B97D4-F605-4F25-848A-D41E0D02D2B9}">
      <dsp:nvSpPr>
        <dsp:cNvPr id="0" name=""/>
        <dsp:cNvSpPr/>
      </dsp:nvSpPr>
      <dsp:spPr>
        <a:xfrm>
          <a:off x="506797" y="950422"/>
          <a:ext cx="7782019" cy="4752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7199"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Seamless seat booking and ticket downloading</a:t>
          </a:r>
          <a:endParaRPr lang="en-IN" sz="2400" kern="1200" dirty="0"/>
        </a:p>
      </dsp:txBody>
      <dsp:txXfrm>
        <a:off x="506797" y="950422"/>
        <a:ext cx="7782019" cy="475211"/>
      </dsp:txXfrm>
    </dsp:sp>
    <dsp:sp modelId="{AE51F2BF-C496-4638-9CB3-1B45E2EC48B7}">
      <dsp:nvSpPr>
        <dsp:cNvPr id="0" name=""/>
        <dsp:cNvSpPr/>
      </dsp:nvSpPr>
      <dsp:spPr>
        <a:xfrm>
          <a:off x="209791" y="891020"/>
          <a:ext cx="594013" cy="594013"/>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BEDDD6-E1B7-48A4-9CBC-B6BADAF56A98}">
      <dsp:nvSpPr>
        <dsp:cNvPr id="0" name=""/>
        <dsp:cNvSpPr/>
      </dsp:nvSpPr>
      <dsp:spPr>
        <a:xfrm>
          <a:off x="334058" y="1663238"/>
          <a:ext cx="7954759" cy="47521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7199" tIns="60960" rIns="60960" bIns="60960" numCol="1" spcCol="1270" anchor="ctr" anchorCtr="0">
          <a:noAutofit/>
        </a:bodyPr>
        <a:lstStyle/>
        <a:p>
          <a:pPr marL="0" lvl="0" indent="0" algn="l" defTabSz="1066800">
            <a:lnSpc>
              <a:spcPct val="90000"/>
            </a:lnSpc>
            <a:spcBef>
              <a:spcPct val="0"/>
            </a:spcBef>
            <a:spcAft>
              <a:spcPct val="35000"/>
            </a:spcAft>
            <a:buNone/>
          </a:pPr>
          <a:r>
            <a:rPr lang="en-IN" sz="2400" kern="1200" dirty="0"/>
            <a:t>Efficient schedule management</a:t>
          </a:r>
        </a:p>
      </dsp:txBody>
      <dsp:txXfrm>
        <a:off x="334058" y="1663238"/>
        <a:ext cx="7954759" cy="475211"/>
      </dsp:txXfrm>
    </dsp:sp>
    <dsp:sp modelId="{EB4A9EBC-241B-47BD-8346-48FF2C2733AE}">
      <dsp:nvSpPr>
        <dsp:cNvPr id="0" name=""/>
        <dsp:cNvSpPr/>
      </dsp:nvSpPr>
      <dsp:spPr>
        <a:xfrm>
          <a:off x="37051" y="1603837"/>
          <a:ext cx="594013" cy="594013"/>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D1089-E838-4597-AD18-A7983083C2AC}">
      <dsp:nvSpPr>
        <dsp:cNvPr id="0" name=""/>
        <dsp:cNvSpPr/>
      </dsp:nvSpPr>
      <dsp:spPr>
        <a:xfrm rot="5400000">
          <a:off x="-206088" y="206123"/>
          <a:ext cx="1373920" cy="961744"/>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Enhanced Efficiency</a:t>
          </a:r>
        </a:p>
      </dsp:txBody>
      <dsp:txXfrm rot="-5400000">
        <a:off x="0" y="480907"/>
        <a:ext cx="961744" cy="412176"/>
      </dsp:txXfrm>
    </dsp:sp>
    <dsp:sp modelId="{989F2896-1241-49C8-B937-C450897690CF}">
      <dsp:nvSpPr>
        <dsp:cNvPr id="0" name=""/>
        <dsp:cNvSpPr/>
      </dsp:nvSpPr>
      <dsp:spPr>
        <a:xfrm rot="5400000">
          <a:off x="4733997" y="-3772217"/>
          <a:ext cx="893048" cy="8437554"/>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Streamlines bus operations with automated processes, reducing manual workload and minimizing errors.</a:t>
          </a:r>
          <a:endParaRPr lang="en-IN" sz="1900" kern="1200" dirty="0"/>
        </a:p>
      </dsp:txBody>
      <dsp:txXfrm rot="-5400000">
        <a:off x="961745" y="43630"/>
        <a:ext cx="8393959" cy="805858"/>
      </dsp:txXfrm>
    </dsp:sp>
    <dsp:sp modelId="{138A7C5B-D5B7-43A0-80F2-258995C4A155}">
      <dsp:nvSpPr>
        <dsp:cNvPr id="0" name=""/>
        <dsp:cNvSpPr/>
      </dsp:nvSpPr>
      <dsp:spPr>
        <a:xfrm rot="5400000">
          <a:off x="-206088" y="1382564"/>
          <a:ext cx="1373920" cy="961744"/>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Real-Time Updates</a:t>
          </a:r>
        </a:p>
      </dsp:txBody>
      <dsp:txXfrm rot="-5400000">
        <a:off x="0" y="1657348"/>
        <a:ext cx="961744" cy="412176"/>
      </dsp:txXfrm>
    </dsp:sp>
    <dsp:sp modelId="{347F36E3-2ECE-4CA6-B519-63CF6423AE94}">
      <dsp:nvSpPr>
        <dsp:cNvPr id="0" name=""/>
        <dsp:cNvSpPr/>
      </dsp:nvSpPr>
      <dsp:spPr>
        <a:xfrm rot="5400000">
          <a:off x="4733997" y="-2595776"/>
          <a:ext cx="893048" cy="8437554"/>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Provides passengers with up-to-date information on bus availability and seat occupancy, improving the booking experience.</a:t>
          </a:r>
          <a:endParaRPr lang="en-IN" sz="1900" kern="1200" dirty="0"/>
        </a:p>
      </dsp:txBody>
      <dsp:txXfrm rot="-5400000">
        <a:off x="961745" y="1220071"/>
        <a:ext cx="8393959" cy="805858"/>
      </dsp:txXfrm>
    </dsp:sp>
    <dsp:sp modelId="{3F80CE43-26F9-4161-8797-E36AB999D1AF}">
      <dsp:nvSpPr>
        <dsp:cNvPr id="0" name=""/>
        <dsp:cNvSpPr/>
      </dsp:nvSpPr>
      <dsp:spPr>
        <a:xfrm rot="5400000">
          <a:off x="-206088" y="2559005"/>
          <a:ext cx="1373920" cy="961744"/>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Data-Driven Insights</a:t>
          </a:r>
        </a:p>
      </dsp:txBody>
      <dsp:txXfrm rot="-5400000">
        <a:off x="0" y="2833789"/>
        <a:ext cx="961744" cy="412176"/>
      </dsp:txXfrm>
    </dsp:sp>
    <dsp:sp modelId="{6136AE4C-4634-4AFF-BC6F-4E7F3E08B9D6}">
      <dsp:nvSpPr>
        <dsp:cNvPr id="0" name=""/>
        <dsp:cNvSpPr/>
      </dsp:nvSpPr>
      <dsp:spPr>
        <a:xfrm rot="5400000">
          <a:off x="4733997" y="-1419336"/>
          <a:ext cx="893048" cy="8437554"/>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Utilizes CSV files for data storage, enabling easy access to historical data and facilitating data analysis for informed decision-making.</a:t>
          </a:r>
          <a:endParaRPr lang="en-IN" sz="1900" kern="1200" dirty="0"/>
        </a:p>
      </dsp:txBody>
      <dsp:txXfrm rot="-5400000">
        <a:off x="961745" y="2396511"/>
        <a:ext cx="8393959" cy="8058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AA14A8-0CAA-48F2-A162-B9792059C9BE}">
      <dsp:nvSpPr>
        <dsp:cNvPr id="0" name=""/>
        <dsp:cNvSpPr/>
      </dsp:nvSpPr>
      <dsp:spPr>
        <a:xfrm rot="16200000">
          <a:off x="-1366010" y="2166655"/>
          <a:ext cx="3272694" cy="429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79094" bIns="0" numCol="1" spcCol="1270" anchor="t" anchorCtr="0">
          <a:noAutofit/>
        </a:bodyPr>
        <a:lstStyle/>
        <a:p>
          <a:pPr marL="0" lvl="0" indent="0" algn="r" defTabSz="1333500">
            <a:lnSpc>
              <a:spcPct val="90000"/>
            </a:lnSpc>
            <a:spcBef>
              <a:spcPct val="0"/>
            </a:spcBef>
            <a:spcAft>
              <a:spcPct val="35000"/>
            </a:spcAft>
            <a:buNone/>
          </a:pPr>
          <a:r>
            <a:rPr lang="en-IN" sz="3000" b="1" kern="1200" dirty="0"/>
            <a:t>Core Java</a:t>
          </a:r>
        </a:p>
      </dsp:txBody>
      <dsp:txXfrm>
        <a:off x="-1366010" y="2166655"/>
        <a:ext cx="3272694" cy="429839"/>
      </dsp:txXfrm>
    </dsp:sp>
    <dsp:sp modelId="{3B542388-9D81-4B6D-82AA-FB0AA186F19B}">
      <dsp:nvSpPr>
        <dsp:cNvPr id="0" name=""/>
        <dsp:cNvSpPr/>
      </dsp:nvSpPr>
      <dsp:spPr>
        <a:xfrm>
          <a:off x="485255" y="745227"/>
          <a:ext cx="2141054" cy="327269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379094" rIns="135128" bIns="135128" numCol="1" spcCol="1270" anchor="t" anchorCtr="0">
          <a:noAutofit/>
        </a:bodyPr>
        <a:lstStyle/>
        <a:p>
          <a:pPr marL="114300" lvl="1" indent="-114300" algn="l" defTabSz="666750">
            <a:lnSpc>
              <a:spcPct val="90000"/>
            </a:lnSpc>
            <a:spcBef>
              <a:spcPct val="0"/>
            </a:spcBef>
            <a:spcAft>
              <a:spcPct val="15000"/>
            </a:spcAft>
            <a:buChar char="•"/>
          </a:pPr>
          <a:r>
            <a:rPr lang="en-US" sz="1500" b="0" kern="1200" dirty="0"/>
            <a:t>Utilizes Java's object-oriented programming capabilities for robust and maintainable code structure.</a:t>
          </a:r>
          <a:endParaRPr lang="en-IN" sz="1500" b="0" kern="1200" dirty="0"/>
        </a:p>
        <a:p>
          <a:pPr marL="114300" lvl="1" indent="-114300" algn="l" defTabSz="666750">
            <a:lnSpc>
              <a:spcPct val="90000"/>
            </a:lnSpc>
            <a:spcBef>
              <a:spcPct val="0"/>
            </a:spcBef>
            <a:spcAft>
              <a:spcPct val="15000"/>
            </a:spcAft>
            <a:buChar char="•"/>
          </a:pPr>
          <a:r>
            <a:rPr lang="en-US" sz="1500" b="0" kern="1200" dirty="0"/>
            <a:t>Uses exception handling to ensure reliable and error-free program execution.</a:t>
          </a:r>
          <a:endParaRPr lang="en-IN" sz="1500" b="0" kern="1200" dirty="0"/>
        </a:p>
      </dsp:txBody>
      <dsp:txXfrm>
        <a:off x="485255" y="745227"/>
        <a:ext cx="2141054" cy="3272694"/>
      </dsp:txXfrm>
    </dsp:sp>
    <dsp:sp modelId="{CE36EF31-4364-49F8-9C8D-759BAFD251F5}">
      <dsp:nvSpPr>
        <dsp:cNvPr id="0" name=""/>
        <dsp:cNvSpPr/>
      </dsp:nvSpPr>
      <dsp:spPr>
        <a:xfrm>
          <a:off x="55416" y="177840"/>
          <a:ext cx="859678" cy="85967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8000" r="-18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840D4A-7EAF-443B-B916-5BFDB778042E}">
      <dsp:nvSpPr>
        <dsp:cNvPr id="0" name=""/>
        <dsp:cNvSpPr/>
      </dsp:nvSpPr>
      <dsp:spPr>
        <a:xfrm rot="16200000">
          <a:off x="1766700" y="2166655"/>
          <a:ext cx="3272694" cy="429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79094" bIns="0" numCol="1" spcCol="1270" anchor="t" anchorCtr="0">
          <a:noAutofit/>
        </a:bodyPr>
        <a:lstStyle/>
        <a:p>
          <a:pPr marL="0" lvl="0" indent="0" algn="r" defTabSz="1333500">
            <a:lnSpc>
              <a:spcPct val="90000"/>
            </a:lnSpc>
            <a:spcBef>
              <a:spcPct val="0"/>
            </a:spcBef>
            <a:spcAft>
              <a:spcPct val="35000"/>
            </a:spcAft>
            <a:buNone/>
          </a:pPr>
          <a:r>
            <a:rPr lang="en-IN" sz="3000" b="1" kern="1200" dirty="0"/>
            <a:t>File Handling</a:t>
          </a:r>
        </a:p>
      </dsp:txBody>
      <dsp:txXfrm>
        <a:off x="1766700" y="2166655"/>
        <a:ext cx="3272694" cy="429839"/>
      </dsp:txXfrm>
    </dsp:sp>
    <dsp:sp modelId="{3A564507-6616-4CBC-A036-8C66CC6DBEC6}">
      <dsp:nvSpPr>
        <dsp:cNvPr id="0" name=""/>
        <dsp:cNvSpPr/>
      </dsp:nvSpPr>
      <dsp:spPr>
        <a:xfrm>
          <a:off x="3617967" y="745227"/>
          <a:ext cx="2141054" cy="327269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379094" rIns="135128" bIns="135128" numCol="1" spcCol="1270" anchor="t" anchorCtr="0">
          <a:noAutofit/>
        </a:bodyPr>
        <a:lstStyle/>
        <a:p>
          <a:pPr marL="114300" lvl="1" indent="-114300" algn="l" defTabSz="666750">
            <a:lnSpc>
              <a:spcPct val="90000"/>
            </a:lnSpc>
            <a:spcBef>
              <a:spcPct val="0"/>
            </a:spcBef>
            <a:spcAft>
              <a:spcPct val="15000"/>
            </a:spcAft>
            <a:buChar char="•"/>
          </a:pPr>
          <a:r>
            <a:rPr lang="en-US" sz="1500" b="0" kern="1200" dirty="0"/>
            <a:t>Stores and manages data using CSV files for simplicity and ease of access.</a:t>
          </a:r>
          <a:endParaRPr lang="en-IN" sz="1500" b="0" kern="1200" dirty="0"/>
        </a:p>
        <a:p>
          <a:pPr marL="114300" lvl="1" indent="-114300" algn="l" defTabSz="666750">
            <a:lnSpc>
              <a:spcPct val="90000"/>
            </a:lnSpc>
            <a:spcBef>
              <a:spcPct val="0"/>
            </a:spcBef>
            <a:spcAft>
              <a:spcPct val="15000"/>
            </a:spcAft>
            <a:buChar char="•"/>
          </a:pPr>
          <a:r>
            <a:rPr lang="en-US" sz="1500" b="0" kern="1200" dirty="0"/>
            <a:t>Implements read and write operations for data persistence.</a:t>
          </a:r>
          <a:endParaRPr lang="en-IN" sz="1500" b="0" kern="1200" dirty="0"/>
        </a:p>
      </dsp:txBody>
      <dsp:txXfrm>
        <a:off x="3617967" y="745227"/>
        <a:ext cx="2141054" cy="3272694"/>
      </dsp:txXfrm>
    </dsp:sp>
    <dsp:sp modelId="{62FDB250-C27C-4FA5-97D5-90A0CF7BE4CC}">
      <dsp:nvSpPr>
        <dsp:cNvPr id="0" name=""/>
        <dsp:cNvSpPr/>
      </dsp:nvSpPr>
      <dsp:spPr>
        <a:xfrm>
          <a:off x="3188128" y="177840"/>
          <a:ext cx="859678" cy="859678"/>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0000" b="-10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1AF21F-255E-4265-9577-A4A27B404E6E}">
      <dsp:nvSpPr>
        <dsp:cNvPr id="0" name=""/>
        <dsp:cNvSpPr/>
      </dsp:nvSpPr>
      <dsp:spPr>
        <a:xfrm rot="16200000">
          <a:off x="4899412" y="2166655"/>
          <a:ext cx="3272694" cy="429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79094" bIns="0" numCol="1" spcCol="1270" anchor="t" anchorCtr="0">
          <a:noAutofit/>
        </a:bodyPr>
        <a:lstStyle/>
        <a:p>
          <a:pPr marL="0" lvl="0" indent="0" algn="r" defTabSz="1333500">
            <a:lnSpc>
              <a:spcPct val="90000"/>
            </a:lnSpc>
            <a:spcBef>
              <a:spcPct val="0"/>
            </a:spcBef>
            <a:spcAft>
              <a:spcPct val="35000"/>
            </a:spcAft>
            <a:buNone/>
          </a:pPr>
          <a:r>
            <a:rPr lang="en-IN" sz="3000" b="1" kern="1200" dirty="0"/>
            <a:t>Console I/O</a:t>
          </a:r>
        </a:p>
      </dsp:txBody>
      <dsp:txXfrm>
        <a:off x="4899412" y="2166655"/>
        <a:ext cx="3272694" cy="429839"/>
      </dsp:txXfrm>
    </dsp:sp>
    <dsp:sp modelId="{B034A835-EAA1-4488-B1E8-E66100CE455E}">
      <dsp:nvSpPr>
        <dsp:cNvPr id="0" name=""/>
        <dsp:cNvSpPr/>
      </dsp:nvSpPr>
      <dsp:spPr>
        <a:xfrm>
          <a:off x="6750678" y="745227"/>
          <a:ext cx="2141054" cy="327269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379094" rIns="135128" bIns="135128" numCol="1" spcCol="1270" anchor="t" anchorCtr="0">
          <a:noAutofit/>
        </a:bodyPr>
        <a:lstStyle/>
        <a:p>
          <a:pPr marL="114300" lvl="1" indent="-114300" algn="l" defTabSz="666750">
            <a:lnSpc>
              <a:spcPct val="90000"/>
            </a:lnSpc>
            <a:spcBef>
              <a:spcPct val="0"/>
            </a:spcBef>
            <a:spcAft>
              <a:spcPct val="15000"/>
            </a:spcAft>
            <a:buChar char="•"/>
          </a:pPr>
          <a:r>
            <a:rPr lang="en-US" sz="1500" b="0" kern="1200" dirty="0"/>
            <a:t>Interacts with users through a command-line interface, ensuring quick and direct user inputs.</a:t>
          </a:r>
          <a:endParaRPr lang="en-IN" sz="1500" b="0" kern="1200" dirty="0"/>
        </a:p>
        <a:p>
          <a:pPr marL="114300" lvl="1" indent="-114300" algn="l" defTabSz="666750">
            <a:lnSpc>
              <a:spcPct val="90000"/>
            </a:lnSpc>
            <a:spcBef>
              <a:spcPct val="0"/>
            </a:spcBef>
            <a:spcAft>
              <a:spcPct val="15000"/>
            </a:spcAft>
            <a:buChar char="•"/>
          </a:pPr>
          <a:r>
            <a:rPr lang="en-US" sz="1500" b="0" kern="1200" dirty="0"/>
            <a:t>Uses Java's I/O classes to read input from the console and write output to the console.</a:t>
          </a:r>
          <a:endParaRPr lang="en-IN" sz="1500" b="0" kern="1200" dirty="0"/>
        </a:p>
      </dsp:txBody>
      <dsp:txXfrm>
        <a:off x="6750678" y="745227"/>
        <a:ext cx="2141054" cy="3272694"/>
      </dsp:txXfrm>
    </dsp:sp>
    <dsp:sp modelId="{4FABED77-8356-4339-AB7F-F6806F8C0B7A}">
      <dsp:nvSpPr>
        <dsp:cNvPr id="0" name=""/>
        <dsp:cNvSpPr/>
      </dsp:nvSpPr>
      <dsp:spPr>
        <a:xfrm>
          <a:off x="6320839" y="177840"/>
          <a:ext cx="859678" cy="859678"/>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6000" r="-16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3C1F9-8748-453F-97EC-D30FB2ACD3F0}">
      <dsp:nvSpPr>
        <dsp:cNvPr id="0" name=""/>
        <dsp:cNvSpPr/>
      </dsp:nvSpPr>
      <dsp:spPr>
        <a:xfrm>
          <a:off x="8318" y="4071"/>
          <a:ext cx="3234324" cy="5630654"/>
        </a:xfrm>
        <a:prstGeom prst="rect">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47DCF2B-9B5A-4877-A8A1-2629AA432595}">
      <dsp:nvSpPr>
        <dsp:cNvPr id="0" name=""/>
        <dsp:cNvSpPr/>
      </dsp:nvSpPr>
      <dsp:spPr>
        <a:xfrm>
          <a:off x="170034" y="166351"/>
          <a:ext cx="2910891" cy="427872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10F321-49F6-49D4-9544-A74A658F2B59}">
      <dsp:nvSpPr>
        <dsp:cNvPr id="0" name=""/>
        <dsp:cNvSpPr/>
      </dsp:nvSpPr>
      <dsp:spPr>
        <a:xfrm>
          <a:off x="206391" y="4878867"/>
          <a:ext cx="2910891" cy="64683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Dynamic Bus View </a:t>
          </a:r>
        </a:p>
      </dsp:txBody>
      <dsp:txXfrm>
        <a:off x="206391" y="4878867"/>
        <a:ext cx="2910891" cy="646834"/>
      </dsp:txXfrm>
    </dsp:sp>
    <dsp:sp modelId="{F000F9E6-491A-42B6-A73D-60F86458E752}">
      <dsp:nvSpPr>
        <dsp:cNvPr id="0" name=""/>
        <dsp:cNvSpPr/>
      </dsp:nvSpPr>
      <dsp:spPr>
        <a:xfrm>
          <a:off x="206391" y="4498329"/>
          <a:ext cx="2910891" cy="380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Real-Time Seat View</a:t>
          </a:r>
        </a:p>
      </dsp:txBody>
      <dsp:txXfrm>
        <a:off x="206391" y="4498329"/>
        <a:ext cx="2910891" cy="380539"/>
      </dsp:txXfrm>
    </dsp:sp>
    <dsp:sp modelId="{7BF2546E-925A-45D5-B35D-AE1A20387E5B}">
      <dsp:nvSpPr>
        <dsp:cNvPr id="0" name=""/>
        <dsp:cNvSpPr/>
      </dsp:nvSpPr>
      <dsp:spPr>
        <a:xfrm>
          <a:off x="4007777" y="1"/>
          <a:ext cx="3234324" cy="5638796"/>
        </a:xfrm>
        <a:prstGeom prst="rect">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1C11F14-A209-4A33-AB6D-1A58B69FC8F0}">
      <dsp:nvSpPr>
        <dsp:cNvPr id="0" name=""/>
        <dsp:cNvSpPr/>
      </dsp:nvSpPr>
      <dsp:spPr>
        <a:xfrm>
          <a:off x="4169500" y="205577"/>
          <a:ext cx="2910891" cy="4253345"/>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71A058-3F88-4E95-91C9-F923B80BC61E}">
      <dsp:nvSpPr>
        <dsp:cNvPr id="0" name=""/>
        <dsp:cNvSpPr/>
      </dsp:nvSpPr>
      <dsp:spPr>
        <a:xfrm>
          <a:off x="4169500" y="4837302"/>
          <a:ext cx="2910891" cy="64683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User Feedback Integration</a:t>
          </a:r>
        </a:p>
      </dsp:txBody>
      <dsp:txXfrm>
        <a:off x="4169500" y="4837302"/>
        <a:ext cx="2910891" cy="646834"/>
      </dsp:txXfrm>
    </dsp:sp>
    <dsp:sp modelId="{924513D0-A854-4831-A47B-FFB44FE2DE47}">
      <dsp:nvSpPr>
        <dsp:cNvPr id="0" name=""/>
        <dsp:cNvSpPr/>
      </dsp:nvSpPr>
      <dsp:spPr>
        <a:xfrm>
          <a:off x="4169500" y="4442911"/>
          <a:ext cx="2910891" cy="380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User Feedback View</a:t>
          </a:r>
        </a:p>
      </dsp:txBody>
      <dsp:txXfrm>
        <a:off x="4169500" y="4442911"/>
        <a:ext cx="2910891" cy="380539"/>
      </dsp:txXfrm>
    </dsp:sp>
    <dsp:sp modelId="{AE8F7F11-6ACA-4121-B539-0253EC219794}">
      <dsp:nvSpPr>
        <dsp:cNvPr id="0" name=""/>
        <dsp:cNvSpPr/>
      </dsp:nvSpPr>
      <dsp:spPr>
        <a:xfrm>
          <a:off x="7993393" y="0"/>
          <a:ext cx="3234324" cy="5638796"/>
        </a:xfrm>
        <a:prstGeom prst="rect">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0194A1A-EAD5-441E-8462-6E07077F9271}">
      <dsp:nvSpPr>
        <dsp:cNvPr id="0" name=""/>
        <dsp:cNvSpPr/>
      </dsp:nvSpPr>
      <dsp:spPr>
        <a:xfrm>
          <a:off x="8155109" y="191727"/>
          <a:ext cx="2910891" cy="4227969"/>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40000" b="-40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58D34E-6D24-46F3-B7C0-0B26073A550A}">
      <dsp:nvSpPr>
        <dsp:cNvPr id="0" name=""/>
        <dsp:cNvSpPr/>
      </dsp:nvSpPr>
      <dsp:spPr>
        <a:xfrm>
          <a:off x="8168965" y="4809598"/>
          <a:ext cx="2910891" cy="64683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Ticket Booking and Downloading</a:t>
          </a:r>
        </a:p>
      </dsp:txBody>
      <dsp:txXfrm>
        <a:off x="8168965" y="4809598"/>
        <a:ext cx="2910891" cy="646834"/>
      </dsp:txXfrm>
    </dsp:sp>
    <dsp:sp modelId="{EA46138C-D8C9-4CB0-9B74-DB9BD4BB264D}">
      <dsp:nvSpPr>
        <dsp:cNvPr id="0" name=""/>
        <dsp:cNvSpPr/>
      </dsp:nvSpPr>
      <dsp:spPr>
        <a:xfrm>
          <a:off x="8182820" y="4415200"/>
          <a:ext cx="2910891" cy="380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Downloaded Ticket</a:t>
          </a:r>
        </a:p>
      </dsp:txBody>
      <dsp:txXfrm>
        <a:off x="8182820" y="4415200"/>
        <a:ext cx="2910891" cy="3805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C03FD2-4D3E-4DED-85F6-BFE9E947371D}">
      <dsp:nvSpPr>
        <dsp:cNvPr id="0" name=""/>
        <dsp:cNvSpPr/>
      </dsp:nvSpPr>
      <dsp:spPr>
        <a:xfrm>
          <a:off x="3251199" y="2113816"/>
          <a:ext cx="1625600" cy="1625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IN" sz="1600" kern="1200" dirty="0"/>
            <a:t>Key Features and Functionalities</a:t>
          </a:r>
        </a:p>
      </dsp:txBody>
      <dsp:txXfrm>
        <a:off x="3330554" y="2193171"/>
        <a:ext cx="1466890" cy="1466890"/>
      </dsp:txXfrm>
    </dsp:sp>
    <dsp:sp modelId="{F6386448-06B3-41F8-8FF3-D46B1C4C3042}">
      <dsp:nvSpPr>
        <dsp:cNvPr id="0" name=""/>
        <dsp:cNvSpPr/>
      </dsp:nvSpPr>
      <dsp:spPr>
        <a:xfrm rot="16200000">
          <a:off x="3604979" y="1654796"/>
          <a:ext cx="918040" cy="0"/>
        </a:xfrm>
        <a:custGeom>
          <a:avLst/>
          <a:gdLst/>
          <a:ahLst/>
          <a:cxnLst/>
          <a:rect l="0" t="0" r="0" b="0"/>
          <a:pathLst>
            <a:path>
              <a:moveTo>
                <a:pt x="0" y="0"/>
              </a:moveTo>
              <a:lnTo>
                <a:pt x="918040"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6E556A-03A1-47F6-B5C0-912A31B53E47}">
      <dsp:nvSpPr>
        <dsp:cNvPr id="0" name=""/>
        <dsp:cNvSpPr/>
      </dsp:nvSpPr>
      <dsp:spPr>
        <a:xfrm>
          <a:off x="3519423" y="106623"/>
          <a:ext cx="1089152" cy="108915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577850">
            <a:lnSpc>
              <a:spcPct val="90000"/>
            </a:lnSpc>
            <a:spcBef>
              <a:spcPct val="0"/>
            </a:spcBef>
            <a:spcAft>
              <a:spcPct val="35000"/>
            </a:spcAft>
            <a:buNone/>
          </a:pPr>
          <a:r>
            <a:rPr lang="en-IN" sz="1300" kern="1200" dirty="0"/>
            <a:t>Real-time seat availability checking</a:t>
          </a:r>
        </a:p>
      </dsp:txBody>
      <dsp:txXfrm>
        <a:off x="3572591" y="159791"/>
        <a:ext cx="982816" cy="982816"/>
      </dsp:txXfrm>
    </dsp:sp>
    <dsp:sp modelId="{E54DC4C0-2435-40E8-8F89-ACE3896B1D18}">
      <dsp:nvSpPr>
        <dsp:cNvPr id="0" name=""/>
        <dsp:cNvSpPr/>
      </dsp:nvSpPr>
      <dsp:spPr>
        <a:xfrm rot="20520000">
          <a:off x="4856043" y="2531469"/>
          <a:ext cx="848187" cy="0"/>
        </a:xfrm>
        <a:custGeom>
          <a:avLst/>
          <a:gdLst/>
          <a:ahLst/>
          <a:cxnLst/>
          <a:rect l="0" t="0" r="0" b="0"/>
          <a:pathLst>
            <a:path>
              <a:moveTo>
                <a:pt x="0" y="0"/>
              </a:moveTo>
              <a:lnTo>
                <a:pt x="848187"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2200F8-3AB3-4D7E-A0A5-270BE7C70414}">
      <dsp:nvSpPr>
        <dsp:cNvPr id="0" name=""/>
        <dsp:cNvSpPr/>
      </dsp:nvSpPr>
      <dsp:spPr>
        <a:xfrm>
          <a:off x="5683473" y="1678897"/>
          <a:ext cx="1089152" cy="108915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577850">
            <a:lnSpc>
              <a:spcPct val="90000"/>
            </a:lnSpc>
            <a:spcBef>
              <a:spcPct val="0"/>
            </a:spcBef>
            <a:spcAft>
              <a:spcPct val="35000"/>
            </a:spcAft>
            <a:buNone/>
          </a:pPr>
          <a:r>
            <a:rPr lang="en-IN" sz="1300" kern="1200" dirty="0"/>
            <a:t>Seat selection and reservation</a:t>
          </a:r>
        </a:p>
      </dsp:txBody>
      <dsp:txXfrm>
        <a:off x="5736641" y="1732065"/>
        <a:ext cx="982816" cy="982816"/>
      </dsp:txXfrm>
    </dsp:sp>
    <dsp:sp modelId="{B4A6DEC5-407D-4195-A42B-46C3AD20360E}">
      <dsp:nvSpPr>
        <dsp:cNvPr id="0" name=""/>
        <dsp:cNvSpPr/>
      </dsp:nvSpPr>
      <dsp:spPr>
        <a:xfrm rot="3240000">
          <a:off x="4531362" y="3981153"/>
          <a:ext cx="597607" cy="0"/>
        </a:xfrm>
        <a:custGeom>
          <a:avLst/>
          <a:gdLst/>
          <a:ahLst/>
          <a:cxnLst/>
          <a:rect l="0" t="0" r="0" b="0"/>
          <a:pathLst>
            <a:path>
              <a:moveTo>
                <a:pt x="0" y="0"/>
              </a:moveTo>
              <a:lnTo>
                <a:pt x="597607"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A0092B-C270-4950-A271-B3BCE7CBE844}">
      <dsp:nvSpPr>
        <dsp:cNvPr id="0" name=""/>
        <dsp:cNvSpPr/>
      </dsp:nvSpPr>
      <dsp:spPr>
        <a:xfrm>
          <a:off x="4856880" y="4222891"/>
          <a:ext cx="1089152" cy="108915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444500">
            <a:lnSpc>
              <a:spcPct val="90000"/>
            </a:lnSpc>
            <a:spcBef>
              <a:spcPct val="0"/>
            </a:spcBef>
            <a:spcAft>
              <a:spcPct val="35000"/>
            </a:spcAft>
            <a:buNone/>
          </a:pPr>
          <a:r>
            <a:rPr lang="en-US" sz="1000" kern="1200" dirty="0"/>
            <a:t>Generation and download of booking confirmations and PDF tickets</a:t>
          </a:r>
          <a:endParaRPr lang="en-IN" sz="1000" kern="1200" dirty="0"/>
        </a:p>
      </dsp:txBody>
      <dsp:txXfrm>
        <a:off x="4910048" y="4276059"/>
        <a:ext cx="982816" cy="982816"/>
      </dsp:txXfrm>
    </dsp:sp>
    <dsp:sp modelId="{1FC4D29A-897D-4E96-8002-0C6D2758BABC}">
      <dsp:nvSpPr>
        <dsp:cNvPr id="0" name=""/>
        <dsp:cNvSpPr/>
      </dsp:nvSpPr>
      <dsp:spPr>
        <a:xfrm rot="7560000">
          <a:off x="2999029" y="3981153"/>
          <a:ext cx="597607" cy="0"/>
        </a:xfrm>
        <a:custGeom>
          <a:avLst/>
          <a:gdLst/>
          <a:ahLst/>
          <a:cxnLst/>
          <a:rect l="0" t="0" r="0" b="0"/>
          <a:pathLst>
            <a:path>
              <a:moveTo>
                <a:pt x="0" y="0"/>
              </a:moveTo>
              <a:lnTo>
                <a:pt x="597607"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0BFD79-FD88-4CD1-ADAC-8D77A3DCE307}">
      <dsp:nvSpPr>
        <dsp:cNvPr id="0" name=""/>
        <dsp:cNvSpPr/>
      </dsp:nvSpPr>
      <dsp:spPr>
        <a:xfrm>
          <a:off x="2181967" y="4222891"/>
          <a:ext cx="1089152" cy="108915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sz="1100" kern="1200" dirty="0"/>
            <a:t>Handling of booking modifications and cancellations</a:t>
          </a:r>
          <a:endParaRPr lang="en-IN" sz="1100" kern="1200" dirty="0"/>
        </a:p>
      </dsp:txBody>
      <dsp:txXfrm>
        <a:off x="2235135" y="4276059"/>
        <a:ext cx="982816" cy="982816"/>
      </dsp:txXfrm>
    </dsp:sp>
    <dsp:sp modelId="{2B56A8C0-33F7-4314-9E5A-F1FC49839434}">
      <dsp:nvSpPr>
        <dsp:cNvPr id="0" name=""/>
        <dsp:cNvSpPr/>
      </dsp:nvSpPr>
      <dsp:spPr>
        <a:xfrm rot="11880000">
          <a:off x="2423769" y="2531469"/>
          <a:ext cx="848187" cy="0"/>
        </a:xfrm>
        <a:custGeom>
          <a:avLst/>
          <a:gdLst/>
          <a:ahLst/>
          <a:cxnLst/>
          <a:rect l="0" t="0" r="0" b="0"/>
          <a:pathLst>
            <a:path>
              <a:moveTo>
                <a:pt x="0" y="0"/>
              </a:moveTo>
              <a:lnTo>
                <a:pt x="848187"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CCDE0D-5357-450D-B177-0A7046543628}">
      <dsp:nvSpPr>
        <dsp:cNvPr id="0" name=""/>
        <dsp:cNvSpPr/>
      </dsp:nvSpPr>
      <dsp:spPr>
        <a:xfrm>
          <a:off x="1355373" y="1678897"/>
          <a:ext cx="1089152" cy="108915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IN" sz="1400" kern="1200" dirty="0"/>
            <a:t>Collection of passenger feedback</a:t>
          </a:r>
        </a:p>
      </dsp:txBody>
      <dsp:txXfrm>
        <a:off x="1408541" y="1732065"/>
        <a:ext cx="982816" cy="9828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90A5D4-752C-447E-94AC-9A779A434B85}">
      <dsp:nvSpPr>
        <dsp:cNvPr id="0" name=""/>
        <dsp:cNvSpPr/>
      </dsp:nvSpPr>
      <dsp:spPr>
        <a:xfrm>
          <a:off x="3917887" y="1597784"/>
          <a:ext cx="146112" cy="640109"/>
        </a:xfrm>
        <a:custGeom>
          <a:avLst/>
          <a:gdLst/>
          <a:ahLst/>
          <a:cxnLst/>
          <a:rect l="0" t="0" r="0" b="0"/>
          <a:pathLst>
            <a:path>
              <a:moveTo>
                <a:pt x="146112" y="0"/>
              </a:moveTo>
              <a:lnTo>
                <a:pt x="146112" y="640109"/>
              </a:lnTo>
              <a:lnTo>
                <a:pt x="0" y="64010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A99394-2D82-40BA-BB59-5EC09185C231}">
      <dsp:nvSpPr>
        <dsp:cNvPr id="0" name=""/>
        <dsp:cNvSpPr/>
      </dsp:nvSpPr>
      <dsp:spPr>
        <a:xfrm>
          <a:off x="4064000" y="1597784"/>
          <a:ext cx="3367533" cy="1280219"/>
        </a:xfrm>
        <a:custGeom>
          <a:avLst/>
          <a:gdLst/>
          <a:ahLst/>
          <a:cxnLst/>
          <a:rect l="0" t="0" r="0" b="0"/>
          <a:pathLst>
            <a:path>
              <a:moveTo>
                <a:pt x="0" y="0"/>
              </a:moveTo>
              <a:lnTo>
                <a:pt x="0" y="1134107"/>
              </a:lnTo>
              <a:lnTo>
                <a:pt x="3367533" y="1134107"/>
              </a:lnTo>
              <a:lnTo>
                <a:pt x="3367533" y="128021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8FB059-3B0A-4865-80F3-30EDE20A10F2}">
      <dsp:nvSpPr>
        <dsp:cNvPr id="0" name=""/>
        <dsp:cNvSpPr/>
      </dsp:nvSpPr>
      <dsp:spPr>
        <a:xfrm>
          <a:off x="4064000" y="1597784"/>
          <a:ext cx="1683766" cy="1280219"/>
        </a:xfrm>
        <a:custGeom>
          <a:avLst/>
          <a:gdLst/>
          <a:ahLst/>
          <a:cxnLst/>
          <a:rect l="0" t="0" r="0" b="0"/>
          <a:pathLst>
            <a:path>
              <a:moveTo>
                <a:pt x="0" y="0"/>
              </a:moveTo>
              <a:lnTo>
                <a:pt x="0" y="1134107"/>
              </a:lnTo>
              <a:lnTo>
                <a:pt x="1683766" y="1134107"/>
              </a:lnTo>
              <a:lnTo>
                <a:pt x="1683766" y="128021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7FA299-E528-4070-9114-FC4B1AB4E550}">
      <dsp:nvSpPr>
        <dsp:cNvPr id="0" name=""/>
        <dsp:cNvSpPr/>
      </dsp:nvSpPr>
      <dsp:spPr>
        <a:xfrm>
          <a:off x="4018280" y="1597784"/>
          <a:ext cx="91440" cy="1280219"/>
        </a:xfrm>
        <a:custGeom>
          <a:avLst/>
          <a:gdLst/>
          <a:ahLst/>
          <a:cxnLst/>
          <a:rect l="0" t="0" r="0" b="0"/>
          <a:pathLst>
            <a:path>
              <a:moveTo>
                <a:pt x="45720" y="0"/>
              </a:moveTo>
              <a:lnTo>
                <a:pt x="45720" y="128021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681A25-EC4E-4AD4-9548-945C670A3C34}">
      <dsp:nvSpPr>
        <dsp:cNvPr id="0" name=""/>
        <dsp:cNvSpPr/>
      </dsp:nvSpPr>
      <dsp:spPr>
        <a:xfrm>
          <a:off x="2380233" y="1597784"/>
          <a:ext cx="1683766" cy="1280219"/>
        </a:xfrm>
        <a:custGeom>
          <a:avLst/>
          <a:gdLst/>
          <a:ahLst/>
          <a:cxnLst/>
          <a:rect l="0" t="0" r="0" b="0"/>
          <a:pathLst>
            <a:path>
              <a:moveTo>
                <a:pt x="1683766" y="0"/>
              </a:moveTo>
              <a:lnTo>
                <a:pt x="1683766" y="1134107"/>
              </a:lnTo>
              <a:lnTo>
                <a:pt x="0" y="1134107"/>
              </a:lnTo>
              <a:lnTo>
                <a:pt x="0" y="128021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C0E42F-A809-45B7-8A33-76D7E9640DBC}">
      <dsp:nvSpPr>
        <dsp:cNvPr id="0" name=""/>
        <dsp:cNvSpPr/>
      </dsp:nvSpPr>
      <dsp:spPr>
        <a:xfrm>
          <a:off x="696466" y="1597784"/>
          <a:ext cx="3367533" cy="1280219"/>
        </a:xfrm>
        <a:custGeom>
          <a:avLst/>
          <a:gdLst/>
          <a:ahLst/>
          <a:cxnLst/>
          <a:rect l="0" t="0" r="0" b="0"/>
          <a:pathLst>
            <a:path>
              <a:moveTo>
                <a:pt x="3367533" y="0"/>
              </a:moveTo>
              <a:lnTo>
                <a:pt x="3367533" y="1134107"/>
              </a:lnTo>
              <a:lnTo>
                <a:pt x="0" y="1134107"/>
              </a:lnTo>
              <a:lnTo>
                <a:pt x="0" y="128021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BBDDBA-A965-4C3A-8C4E-E1F50A80816F}">
      <dsp:nvSpPr>
        <dsp:cNvPr id="0" name=""/>
        <dsp:cNvSpPr/>
      </dsp:nvSpPr>
      <dsp:spPr>
        <a:xfrm>
          <a:off x="3368228" y="902012"/>
          <a:ext cx="1391542" cy="69577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Workflow &amp; Processes</a:t>
          </a:r>
        </a:p>
      </dsp:txBody>
      <dsp:txXfrm>
        <a:off x="3368228" y="902012"/>
        <a:ext cx="1391542" cy="695771"/>
      </dsp:txXfrm>
    </dsp:sp>
    <dsp:sp modelId="{67F9D925-B21F-42E8-A04C-C9E203121EF0}">
      <dsp:nvSpPr>
        <dsp:cNvPr id="0" name=""/>
        <dsp:cNvSpPr/>
      </dsp:nvSpPr>
      <dsp:spPr>
        <a:xfrm>
          <a:off x="694" y="2878003"/>
          <a:ext cx="1391542" cy="69577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Booking Confirmation</a:t>
          </a:r>
        </a:p>
      </dsp:txBody>
      <dsp:txXfrm>
        <a:off x="694" y="2878003"/>
        <a:ext cx="1391542" cy="695771"/>
      </dsp:txXfrm>
    </dsp:sp>
    <dsp:sp modelId="{16F3AEEF-C467-4053-B82F-30396516A271}">
      <dsp:nvSpPr>
        <dsp:cNvPr id="0" name=""/>
        <dsp:cNvSpPr/>
      </dsp:nvSpPr>
      <dsp:spPr>
        <a:xfrm>
          <a:off x="1684461" y="2878003"/>
          <a:ext cx="1391542" cy="69577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Ticket Generation</a:t>
          </a:r>
        </a:p>
      </dsp:txBody>
      <dsp:txXfrm>
        <a:off x="1684461" y="2878003"/>
        <a:ext cx="1391542" cy="695771"/>
      </dsp:txXfrm>
    </dsp:sp>
    <dsp:sp modelId="{8A711C26-C2C2-4EF6-A883-0014C7BE3FCA}">
      <dsp:nvSpPr>
        <dsp:cNvPr id="0" name=""/>
        <dsp:cNvSpPr/>
      </dsp:nvSpPr>
      <dsp:spPr>
        <a:xfrm>
          <a:off x="3368228" y="2878003"/>
          <a:ext cx="1391542" cy="69577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Cancellation</a:t>
          </a:r>
        </a:p>
      </dsp:txBody>
      <dsp:txXfrm>
        <a:off x="3368228" y="2878003"/>
        <a:ext cx="1391542" cy="695771"/>
      </dsp:txXfrm>
    </dsp:sp>
    <dsp:sp modelId="{922BC75D-1B43-493B-B9E7-0B1707400865}">
      <dsp:nvSpPr>
        <dsp:cNvPr id="0" name=""/>
        <dsp:cNvSpPr/>
      </dsp:nvSpPr>
      <dsp:spPr>
        <a:xfrm>
          <a:off x="5051995" y="2878003"/>
          <a:ext cx="1391542" cy="69577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Feedback </a:t>
          </a:r>
        </a:p>
      </dsp:txBody>
      <dsp:txXfrm>
        <a:off x="5051995" y="2878003"/>
        <a:ext cx="1391542" cy="695771"/>
      </dsp:txXfrm>
    </dsp:sp>
    <dsp:sp modelId="{AD53D3CB-7234-4789-864D-E44B6E3401CB}">
      <dsp:nvSpPr>
        <dsp:cNvPr id="0" name=""/>
        <dsp:cNvSpPr/>
      </dsp:nvSpPr>
      <dsp:spPr>
        <a:xfrm>
          <a:off x="6735762" y="2878003"/>
          <a:ext cx="1391542" cy="69577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Passenger Rating</a:t>
          </a:r>
        </a:p>
      </dsp:txBody>
      <dsp:txXfrm>
        <a:off x="6735762" y="2878003"/>
        <a:ext cx="1391542" cy="695771"/>
      </dsp:txXfrm>
    </dsp:sp>
    <dsp:sp modelId="{145FA777-0644-49AF-BF6B-978A75BDDADF}">
      <dsp:nvSpPr>
        <dsp:cNvPr id="0" name=""/>
        <dsp:cNvSpPr/>
      </dsp:nvSpPr>
      <dsp:spPr>
        <a:xfrm>
          <a:off x="2526345" y="1890008"/>
          <a:ext cx="1391542" cy="69577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Seat Selection</a:t>
          </a:r>
        </a:p>
      </dsp:txBody>
      <dsp:txXfrm>
        <a:off x="2526345" y="1890008"/>
        <a:ext cx="1391542" cy="69577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F5498B-6B5B-4603-94AC-DD12FFCF816C}">
      <dsp:nvSpPr>
        <dsp:cNvPr id="0" name=""/>
        <dsp:cNvSpPr/>
      </dsp:nvSpPr>
      <dsp:spPr>
        <a:xfrm>
          <a:off x="1575444" y="2810"/>
          <a:ext cx="3084372" cy="154218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IN" sz="2900" b="1" kern="1200" dirty="0"/>
            <a:t>Error Handling</a:t>
          </a:r>
        </a:p>
      </dsp:txBody>
      <dsp:txXfrm>
        <a:off x="1620613" y="47979"/>
        <a:ext cx="2994034" cy="1451848"/>
      </dsp:txXfrm>
    </dsp:sp>
    <dsp:sp modelId="{C4826A33-FC49-49A8-B8CE-27D030F3CF6C}">
      <dsp:nvSpPr>
        <dsp:cNvPr id="0" name=""/>
        <dsp:cNvSpPr/>
      </dsp:nvSpPr>
      <dsp:spPr>
        <a:xfrm>
          <a:off x="1883881" y="1544997"/>
          <a:ext cx="308437" cy="1156639"/>
        </a:xfrm>
        <a:custGeom>
          <a:avLst/>
          <a:gdLst/>
          <a:ahLst/>
          <a:cxnLst/>
          <a:rect l="0" t="0" r="0" b="0"/>
          <a:pathLst>
            <a:path>
              <a:moveTo>
                <a:pt x="0" y="0"/>
              </a:moveTo>
              <a:lnTo>
                <a:pt x="0" y="1156639"/>
              </a:lnTo>
              <a:lnTo>
                <a:pt x="308437" y="115663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1302DF-3781-4E04-9A10-FB47B2C57D69}">
      <dsp:nvSpPr>
        <dsp:cNvPr id="0" name=""/>
        <dsp:cNvSpPr/>
      </dsp:nvSpPr>
      <dsp:spPr>
        <a:xfrm>
          <a:off x="2192319" y="1930543"/>
          <a:ext cx="2467498" cy="154218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Manages errors such as seat double-booking, invalid passenger details, and feedback submission issues</a:t>
          </a:r>
          <a:endParaRPr lang="en-IN" sz="1400" kern="1200" dirty="0"/>
        </a:p>
      </dsp:txBody>
      <dsp:txXfrm>
        <a:off x="2237488" y="1975712"/>
        <a:ext cx="2377160" cy="1451848"/>
      </dsp:txXfrm>
    </dsp:sp>
    <dsp:sp modelId="{BB9FFE04-9AAF-400A-AE28-D67C08A1D92B}">
      <dsp:nvSpPr>
        <dsp:cNvPr id="0" name=""/>
        <dsp:cNvSpPr/>
      </dsp:nvSpPr>
      <dsp:spPr>
        <a:xfrm>
          <a:off x="1883881" y="1544997"/>
          <a:ext cx="308437" cy="3084372"/>
        </a:xfrm>
        <a:custGeom>
          <a:avLst/>
          <a:gdLst/>
          <a:ahLst/>
          <a:cxnLst/>
          <a:rect l="0" t="0" r="0" b="0"/>
          <a:pathLst>
            <a:path>
              <a:moveTo>
                <a:pt x="0" y="0"/>
              </a:moveTo>
              <a:lnTo>
                <a:pt x="0" y="3084372"/>
              </a:lnTo>
              <a:lnTo>
                <a:pt x="308437" y="308437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93936B-B096-4C65-A107-E1241524E04B}">
      <dsp:nvSpPr>
        <dsp:cNvPr id="0" name=""/>
        <dsp:cNvSpPr/>
      </dsp:nvSpPr>
      <dsp:spPr>
        <a:xfrm>
          <a:off x="2192319" y="3858276"/>
          <a:ext cx="2467498" cy="154218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Provides user-friendly error messages and instructions for corrective actions</a:t>
          </a:r>
          <a:endParaRPr lang="en-IN" sz="1400" kern="1200" dirty="0"/>
        </a:p>
      </dsp:txBody>
      <dsp:txXfrm>
        <a:off x="2237488" y="3903445"/>
        <a:ext cx="2377160" cy="1451848"/>
      </dsp:txXfrm>
    </dsp:sp>
    <dsp:sp modelId="{33D74025-F088-4AA4-8F8F-88E5CD4B566F}">
      <dsp:nvSpPr>
        <dsp:cNvPr id="0" name=""/>
        <dsp:cNvSpPr/>
      </dsp:nvSpPr>
      <dsp:spPr>
        <a:xfrm>
          <a:off x="5430910" y="2810"/>
          <a:ext cx="3084372" cy="154218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endParaRPr lang="en-IN" sz="2900" b="1" kern="1200" dirty="0"/>
        </a:p>
        <a:p>
          <a:pPr marL="0" lvl="0" indent="0" algn="ctr" defTabSz="1289050">
            <a:lnSpc>
              <a:spcPct val="90000"/>
            </a:lnSpc>
            <a:spcBef>
              <a:spcPct val="0"/>
            </a:spcBef>
            <a:spcAft>
              <a:spcPct val="35000"/>
            </a:spcAft>
            <a:buNone/>
          </a:pPr>
          <a:r>
            <a:rPr lang="en-IN" sz="2900" b="1" kern="1200" dirty="0"/>
            <a:t>User Interface</a:t>
          </a:r>
          <a:br>
            <a:rPr lang="en-IN" sz="2900" b="1" kern="1200" dirty="0"/>
          </a:br>
          <a:endParaRPr lang="en-IN" sz="2900" b="1" kern="1200" dirty="0"/>
        </a:p>
      </dsp:txBody>
      <dsp:txXfrm>
        <a:off x="5476079" y="47979"/>
        <a:ext cx="2994034" cy="1451848"/>
      </dsp:txXfrm>
    </dsp:sp>
    <dsp:sp modelId="{5BBFF5A0-8ECD-4672-A509-604DE8D03BE1}">
      <dsp:nvSpPr>
        <dsp:cNvPr id="0" name=""/>
        <dsp:cNvSpPr/>
      </dsp:nvSpPr>
      <dsp:spPr>
        <a:xfrm>
          <a:off x="5739347" y="1544997"/>
          <a:ext cx="308437" cy="1156639"/>
        </a:xfrm>
        <a:custGeom>
          <a:avLst/>
          <a:gdLst/>
          <a:ahLst/>
          <a:cxnLst/>
          <a:rect l="0" t="0" r="0" b="0"/>
          <a:pathLst>
            <a:path>
              <a:moveTo>
                <a:pt x="0" y="0"/>
              </a:moveTo>
              <a:lnTo>
                <a:pt x="0" y="1156639"/>
              </a:lnTo>
              <a:lnTo>
                <a:pt x="308437" y="115663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ADB3B0-0D34-44F1-A7EE-64F6E6A8776A}">
      <dsp:nvSpPr>
        <dsp:cNvPr id="0" name=""/>
        <dsp:cNvSpPr/>
      </dsp:nvSpPr>
      <dsp:spPr>
        <a:xfrm>
          <a:off x="6047785" y="1930543"/>
          <a:ext cx="2467498" cy="154218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Offers a console interface for selecting seats, providing passenger details, completing bookings, downloading tickets, and submitting feedback</a:t>
          </a:r>
          <a:endParaRPr lang="en-IN" sz="1400" kern="1200" dirty="0"/>
        </a:p>
      </dsp:txBody>
      <dsp:txXfrm>
        <a:off x="6092954" y="1975712"/>
        <a:ext cx="2377160" cy="1451848"/>
      </dsp:txXfrm>
    </dsp:sp>
    <dsp:sp modelId="{A545A0ED-2F43-4CC0-886B-DDA5DC810DA6}">
      <dsp:nvSpPr>
        <dsp:cNvPr id="0" name=""/>
        <dsp:cNvSpPr/>
      </dsp:nvSpPr>
      <dsp:spPr>
        <a:xfrm>
          <a:off x="5739347" y="1544997"/>
          <a:ext cx="308437" cy="3084372"/>
        </a:xfrm>
        <a:custGeom>
          <a:avLst/>
          <a:gdLst/>
          <a:ahLst/>
          <a:cxnLst/>
          <a:rect l="0" t="0" r="0" b="0"/>
          <a:pathLst>
            <a:path>
              <a:moveTo>
                <a:pt x="0" y="0"/>
              </a:moveTo>
              <a:lnTo>
                <a:pt x="0" y="3084372"/>
              </a:lnTo>
              <a:lnTo>
                <a:pt x="308437" y="308437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5F7BCA-AE1B-4EBA-84D6-37F1D04B4256}">
      <dsp:nvSpPr>
        <dsp:cNvPr id="0" name=""/>
        <dsp:cNvSpPr/>
      </dsp:nvSpPr>
      <dsp:spPr>
        <a:xfrm>
          <a:off x="6047785" y="3858276"/>
          <a:ext cx="2467498" cy="154218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Displays real-time seat availability, booking status, and </a:t>
          </a:r>
          <a:r>
            <a:rPr lang="en-US" sz="1400" kern="1200"/>
            <a:t>feedback forms</a:t>
          </a:r>
          <a:br>
            <a:rPr lang="en-IN" sz="1400" kern="1200"/>
          </a:br>
          <a:endParaRPr lang="en-IN" sz="1400" kern="1200" dirty="0"/>
        </a:p>
      </dsp:txBody>
      <dsp:txXfrm>
        <a:off x="6092954" y="3903445"/>
        <a:ext cx="2377160" cy="145184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F4BB7E-232D-4387-9655-7AB91BA5918B}">
      <dsp:nvSpPr>
        <dsp:cNvPr id="0" name=""/>
        <dsp:cNvSpPr/>
      </dsp:nvSpPr>
      <dsp:spPr>
        <a:xfrm>
          <a:off x="1897531" y="977"/>
          <a:ext cx="3095264" cy="154763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endParaRPr lang="en-IN" sz="2400" b="1" kern="1200" dirty="0"/>
        </a:p>
        <a:p>
          <a:pPr marL="0" lvl="0" indent="0" algn="ctr" defTabSz="1066800">
            <a:lnSpc>
              <a:spcPct val="90000"/>
            </a:lnSpc>
            <a:spcBef>
              <a:spcPct val="0"/>
            </a:spcBef>
            <a:spcAft>
              <a:spcPct val="35000"/>
            </a:spcAft>
            <a:buNone/>
          </a:pPr>
          <a:r>
            <a:rPr lang="en-IN" sz="2400" b="1" kern="1200" dirty="0"/>
            <a:t>Additional Features</a:t>
          </a:r>
          <a:br>
            <a:rPr lang="en-IN" sz="2400" b="1" kern="1200" dirty="0"/>
          </a:br>
          <a:endParaRPr lang="en-IN" sz="2400" b="1" kern="1200" dirty="0"/>
        </a:p>
      </dsp:txBody>
      <dsp:txXfrm>
        <a:off x="1942860" y="46306"/>
        <a:ext cx="3004606" cy="1456974"/>
      </dsp:txXfrm>
    </dsp:sp>
    <dsp:sp modelId="{F2A020B5-BB16-4F87-B8C2-BB24E9AF1F48}">
      <dsp:nvSpPr>
        <dsp:cNvPr id="0" name=""/>
        <dsp:cNvSpPr/>
      </dsp:nvSpPr>
      <dsp:spPr>
        <a:xfrm>
          <a:off x="2207057" y="1548609"/>
          <a:ext cx="309526" cy="1160724"/>
        </a:xfrm>
        <a:custGeom>
          <a:avLst/>
          <a:gdLst/>
          <a:ahLst/>
          <a:cxnLst/>
          <a:rect l="0" t="0" r="0" b="0"/>
          <a:pathLst>
            <a:path>
              <a:moveTo>
                <a:pt x="0" y="0"/>
              </a:moveTo>
              <a:lnTo>
                <a:pt x="0" y="1160724"/>
              </a:lnTo>
              <a:lnTo>
                <a:pt x="309526" y="116072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5E2AE1-B662-43F2-B82D-7125AC193D4E}">
      <dsp:nvSpPr>
        <dsp:cNvPr id="0" name=""/>
        <dsp:cNvSpPr/>
      </dsp:nvSpPr>
      <dsp:spPr>
        <a:xfrm>
          <a:off x="2516584" y="1935517"/>
          <a:ext cx="2476211" cy="154763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IN" sz="1700" kern="1200" dirty="0"/>
            <a:t>Authenticated user feedback and rating input and display to all users.</a:t>
          </a:r>
        </a:p>
        <a:p>
          <a:pPr marL="0" lvl="0" indent="0" algn="ctr" defTabSz="755650">
            <a:lnSpc>
              <a:spcPct val="90000"/>
            </a:lnSpc>
            <a:spcBef>
              <a:spcPct val="0"/>
            </a:spcBef>
            <a:spcAft>
              <a:spcPct val="35000"/>
            </a:spcAft>
            <a:buNone/>
          </a:pPr>
          <a:endParaRPr lang="en-IN" sz="1700" kern="1200" dirty="0"/>
        </a:p>
      </dsp:txBody>
      <dsp:txXfrm>
        <a:off x="2561913" y="1980846"/>
        <a:ext cx="2385553" cy="1456974"/>
      </dsp:txXfrm>
    </dsp:sp>
    <dsp:sp modelId="{14DDD33C-F1ED-4002-9954-54A0BB4A2F7F}">
      <dsp:nvSpPr>
        <dsp:cNvPr id="0" name=""/>
        <dsp:cNvSpPr/>
      </dsp:nvSpPr>
      <dsp:spPr>
        <a:xfrm>
          <a:off x="2207057" y="1548609"/>
          <a:ext cx="309526" cy="3095264"/>
        </a:xfrm>
        <a:custGeom>
          <a:avLst/>
          <a:gdLst/>
          <a:ahLst/>
          <a:cxnLst/>
          <a:rect l="0" t="0" r="0" b="0"/>
          <a:pathLst>
            <a:path>
              <a:moveTo>
                <a:pt x="0" y="0"/>
              </a:moveTo>
              <a:lnTo>
                <a:pt x="0" y="3095264"/>
              </a:lnTo>
              <a:lnTo>
                <a:pt x="309526" y="309526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C700FF-3B14-4D4B-8742-54DBEA32CD67}">
      <dsp:nvSpPr>
        <dsp:cNvPr id="0" name=""/>
        <dsp:cNvSpPr/>
      </dsp:nvSpPr>
      <dsp:spPr>
        <a:xfrm>
          <a:off x="2516584" y="3870057"/>
          <a:ext cx="2476211" cy="154763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IN" sz="1700" kern="1200" dirty="0"/>
            <a:t>Cancellation Policy based on departure of the bus timing and cancellation time.</a:t>
          </a:r>
        </a:p>
        <a:p>
          <a:pPr marL="0" lvl="0" indent="0" algn="ctr" defTabSz="755650">
            <a:lnSpc>
              <a:spcPct val="90000"/>
            </a:lnSpc>
            <a:spcBef>
              <a:spcPct val="0"/>
            </a:spcBef>
            <a:spcAft>
              <a:spcPct val="35000"/>
            </a:spcAft>
            <a:buNone/>
          </a:pPr>
          <a:endParaRPr lang="en-IN" sz="1700" kern="1200" dirty="0"/>
        </a:p>
      </dsp:txBody>
      <dsp:txXfrm>
        <a:off x="2561913" y="3915386"/>
        <a:ext cx="2385553" cy="145697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7/15/2024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7/15/2024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7/15/2024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7/15/2024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jpe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6.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21.xml.rels><?xml version="1.0" encoding="UTF-8" standalone="yes"?>
<Relationships xmlns="http://schemas.openxmlformats.org/package/2006/relationships"><Relationship Id="rId3" Type="http://schemas.openxmlformats.org/officeDocument/2006/relationships/hyperlink" Target="https://doi.org/10.1007/978-3-030-29035-1_48" TargetMode="External"/><Relationship Id="rId2" Type="http://schemas.openxmlformats.org/officeDocument/2006/relationships/hyperlink" Target="https://doi.org/10.26483/ijarcs.v9i3.5821" TargetMode="External"/><Relationship Id="rId1" Type="http://schemas.openxmlformats.org/officeDocument/2006/relationships/slideLayout" Target="../slideLayouts/slideLayout6.xml"/><Relationship Id="rId5" Type="http://schemas.openxmlformats.org/officeDocument/2006/relationships/hyperlink" Target="https://doi.org/10.36948/ijfmr.2023.v05i05.7270" TargetMode="External"/><Relationship Id="rId4" Type="http://schemas.openxmlformats.org/officeDocument/2006/relationships/hyperlink" Target="https://doi.org/10.1109/icscet.2018.8537302"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6.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387" y="2009104"/>
            <a:ext cx="9404723" cy="2176529"/>
          </a:xfrm>
        </p:spPr>
        <p:txBody>
          <a:bodyPr/>
          <a:lstStyle/>
          <a:p>
            <a:pPr algn="ctr"/>
            <a:r>
              <a:rPr lang="en-US" b="1" i="1" u="sng" dirty="0"/>
              <a:t>BUS BOOKING </a:t>
            </a:r>
            <a:br>
              <a:rPr lang="en-US" b="1" i="1" u="sng" dirty="0"/>
            </a:br>
            <a:r>
              <a:rPr lang="en-US" b="1" i="1" u="sng" dirty="0"/>
              <a:t>AND</a:t>
            </a:r>
            <a:br>
              <a:rPr lang="en-US" b="1" i="1" u="sng" dirty="0"/>
            </a:br>
            <a:r>
              <a:rPr lang="en-US" b="1" i="1" u="sng" dirty="0"/>
              <a:t>MANAGEMENT SYSTEM</a:t>
            </a:r>
          </a:p>
        </p:txBody>
      </p:sp>
      <p:pic>
        <p:nvPicPr>
          <p:cNvPr id="5" name="Picture 4">
            <a:extLst>
              <a:ext uri="{FF2B5EF4-FFF2-40B4-BE49-F238E27FC236}">
                <a16:creationId xmlns:a16="http://schemas.microsoft.com/office/drawing/2014/main" id="{87E52179-D76F-A10A-7D88-A5FDD322E291}"/>
              </a:ext>
            </a:extLst>
          </p:cNvPr>
          <p:cNvPicPr>
            <a:picLocks noChangeAspect="1"/>
          </p:cNvPicPr>
          <p:nvPr/>
        </p:nvPicPr>
        <p:blipFill>
          <a:blip r:embed="rId2">
            <a:alphaModFix amt="20000"/>
          </a:blip>
          <a:stretch>
            <a:fillRect/>
          </a:stretch>
        </p:blipFill>
        <p:spPr>
          <a:xfrm>
            <a:off x="-1" y="13038"/>
            <a:ext cx="12192001" cy="6844962"/>
          </a:xfrm>
          <a:prstGeom prst="rect">
            <a:avLst/>
          </a:prstGeom>
        </p:spPr>
      </p:pic>
      <p:sp>
        <p:nvSpPr>
          <p:cNvPr id="4" name="Rectangle: Rounded Corners 3">
            <a:extLst>
              <a:ext uri="{FF2B5EF4-FFF2-40B4-BE49-F238E27FC236}">
                <a16:creationId xmlns:a16="http://schemas.microsoft.com/office/drawing/2014/main" id="{F24C3981-5093-7D73-D96A-4D3E16797B33}"/>
              </a:ext>
            </a:extLst>
          </p:cNvPr>
          <p:cNvSpPr/>
          <p:nvPr/>
        </p:nvSpPr>
        <p:spPr>
          <a:xfrm>
            <a:off x="3945748" y="4696691"/>
            <a:ext cx="3810000" cy="98367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2400" b="1" spc="50" dirty="0">
                <a:ln w="0"/>
                <a:solidFill>
                  <a:schemeClr val="bg2"/>
                </a:solidFill>
                <a:effectLst>
                  <a:innerShdw blurRad="63500" dist="50800" dir="13500000">
                    <a:srgbClr val="000000">
                      <a:alpha val="50000"/>
                    </a:srgbClr>
                  </a:innerShdw>
                </a:effectLst>
              </a:rPr>
              <a:t>Presented &amp; Created By</a:t>
            </a:r>
            <a:br>
              <a:rPr lang="en-IN" sz="2400" b="1" spc="50" dirty="0">
                <a:ln w="0"/>
                <a:solidFill>
                  <a:schemeClr val="bg2"/>
                </a:solidFill>
                <a:effectLst>
                  <a:innerShdw blurRad="63500" dist="50800" dir="13500000">
                    <a:srgbClr val="000000">
                      <a:alpha val="50000"/>
                    </a:srgbClr>
                  </a:innerShdw>
                </a:effectLst>
              </a:rPr>
            </a:br>
            <a:r>
              <a:rPr lang="en-IN" sz="2400" b="1" spc="50" dirty="0">
                <a:ln w="0"/>
                <a:solidFill>
                  <a:schemeClr val="bg2"/>
                </a:solidFill>
                <a:effectLst>
                  <a:innerShdw blurRad="63500" dist="50800" dir="13500000">
                    <a:srgbClr val="000000">
                      <a:alpha val="50000"/>
                    </a:srgbClr>
                  </a:innerShdw>
                </a:effectLst>
              </a:rPr>
              <a:t>Coding Crew</a:t>
            </a:r>
          </a:p>
        </p:txBody>
      </p:sp>
    </p:spTree>
    <p:extLst>
      <p:ext uri="{BB962C8B-B14F-4D97-AF65-F5344CB8AC3E}">
        <p14:creationId xmlns:p14="http://schemas.microsoft.com/office/powerpoint/2010/main" val="76866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250"/>
                                        <p:tgtEl>
                                          <p:spTgt spid="2"/>
                                        </p:tgtEl>
                                        <p:attrNameLst>
                                          <p:attrName>ppt_y</p:attrName>
                                        </p:attrNameLst>
                                      </p:cBhvr>
                                      <p:tavLst>
                                        <p:tav tm="0">
                                          <p:val>
                                            <p:strVal val="#ppt_y+#ppt_h*1.125000"/>
                                          </p:val>
                                        </p:tav>
                                        <p:tav tm="100000">
                                          <p:val>
                                            <p:strVal val="#ppt_y"/>
                                          </p:val>
                                        </p:tav>
                                      </p:tavLst>
                                    </p:anim>
                                    <p:animEffect transition="in" filter="wipe(up)">
                                      <p:cBhvr>
                                        <p:cTn id="8"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2A6B8263-0753-1B13-D6A0-14C7060EB72D}"/>
              </a:ext>
            </a:extLst>
          </p:cNvPr>
          <p:cNvSpPr>
            <a:spLocks noGrp="1"/>
          </p:cNvSpPr>
          <p:nvPr>
            <p:ph type="subTitle" idx="1"/>
          </p:nvPr>
        </p:nvSpPr>
        <p:spPr>
          <a:xfrm>
            <a:off x="540327" y="1439333"/>
            <a:ext cx="7051963" cy="1211464"/>
          </a:xfrm>
        </p:spPr>
        <p:txBody>
          <a:bodyPr>
            <a:normAutofit fontScale="92500" lnSpcReduction="20000"/>
          </a:bodyPr>
          <a:lstStyle/>
          <a:p>
            <a:pPr algn="ctr"/>
            <a:r>
              <a:rPr lang="en-IN" sz="4400" b="1" dirty="0"/>
              <a:t>Passenger Booking and Management</a:t>
            </a:r>
          </a:p>
          <a:p>
            <a:pPr algn="ctr"/>
            <a:endParaRPr lang="en-IN" dirty="0"/>
          </a:p>
          <a:p>
            <a:pPr algn="ctr"/>
            <a:endParaRPr lang="en-IN" dirty="0"/>
          </a:p>
        </p:txBody>
      </p:sp>
      <p:sp>
        <p:nvSpPr>
          <p:cNvPr id="8" name="Title 1">
            <a:extLst>
              <a:ext uri="{FF2B5EF4-FFF2-40B4-BE49-F238E27FC236}">
                <a16:creationId xmlns:a16="http://schemas.microsoft.com/office/drawing/2014/main" id="{822635B1-F24E-0B09-3A3E-241E10E885B6}"/>
              </a:ext>
            </a:extLst>
          </p:cNvPr>
          <p:cNvSpPr txBox="1">
            <a:spLocks/>
          </p:cNvSpPr>
          <p:nvPr/>
        </p:nvSpPr>
        <p:spPr>
          <a:xfrm>
            <a:off x="285893" y="240215"/>
            <a:ext cx="2291052" cy="711064"/>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200" b="1" dirty="0"/>
              <a:t>Module</a:t>
            </a:r>
            <a:endParaRPr lang="en-US" b="1" dirty="0"/>
          </a:p>
        </p:txBody>
      </p:sp>
      <p:sp>
        <p:nvSpPr>
          <p:cNvPr id="9" name="Rectangle: Rounded Corners 8">
            <a:extLst>
              <a:ext uri="{FF2B5EF4-FFF2-40B4-BE49-F238E27FC236}">
                <a16:creationId xmlns:a16="http://schemas.microsoft.com/office/drawing/2014/main" id="{7139BC9C-90A3-BEEE-EA27-A5FA0220FF36}"/>
              </a:ext>
            </a:extLst>
          </p:cNvPr>
          <p:cNvSpPr/>
          <p:nvPr/>
        </p:nvSpPr>
        <p:spPr>
          <a:xfrm>
            <a:off x="285893" y="2704677"/>
            <a:ext cx="5070763" cy="33221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just"/>
            <a:r>
              <a:rPr lang="en-US" sz="1800" b="1" dirty="0">
                <a:solidFill>
                  <a:srgbClr val="7030A0"/>
                </a:solidFill>
              </a:rPr>
              <a:t>The Passenger Booking and Management Module oversees the complete lifecycle of a passenger's journey, including seat reservation, ticket generation and download, booking cancellation, and feedback collection.</a:t>
            </a:r>
            <a:endParaRPr lang="en-IN" sz="1800" b="1" dirty="0">
              <a:solidFill>
                <a:srgbClr val="7030A0"/>
              </a:solidFill>
            </a:endParaRPr>
          </a:p>
          <a:p>
            <a:endParaRPr lang="en-IN" sz="1800" dirty="0"/>
          </a:p>
        </p:txBody>
      </p:sp>
      <p:graphicFrame>
        <p:nvGraphicFramePr>
          <p:cNvPr id="10" name="Diagram 9">
            <a:extLst>
              <a:ext uri="{FF2B5EF4-FFF2-40B4-BE49-F238E27FC236}">
                <a16:creationId xmlns:a16="http://schemas.microsoft.com/office/drawing/2014/main" id="{6D2C61A3-2BC9-A7DE-E7E6-F12DABE162B2}"/>
              </a:ext>
            </a:extLst>
          </p:cNvPr>
          <p:cNvGraphicFramePr/>
          <p:nvPr>
            <p:extLst>
              <p:ext uri="{D42A27DB-BD31-4B8C-83A1-F6EECF244321}">
                <p14:modId xmlns:p14="http://schemas.microsoft.com/office/powerpoint/2010/main" val="3051033604"/>
              </p:ext>
            </p:extLst>
          </p:nvPr>
        </p:nvGraphicFramePr>
        <p:xfrm>
          <a:off x="4678218" y="84348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0199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474" y="375445"/>
            <a:ext cx="9404723" cy="5857930"/>
          </a:xfrm>
        </p:spPr>
        <p:txBody>
          <a:bodyPr/>
          <a:lstStyle/>
          <a:p>
            <a:br>
              <a:rPr lang="en-US" sz="2000" dirty="0"/>
            </a:br>
            <a:endParaRPr lang="en-US" sz="2000" dirty="0"/>
          </a:p>
        </p:txBody>
      </p:sp>
      <p:graphicFrame>
        <p:nvGraphicFramePr>
          <p:cNvPr id="3" name="Diagram 2">
            <a:extLst>
              <a:ext uri="{FF2B5EF4-FFF2-40B4-BE49-F238E27FC236}">
                <a16:creationId xmlns:a16="http://schemas.microsoft.com/office/drawing/2014/main" id="{0643FE46-D03A-530E-F45C-94B2B43651EB}"/>
              </a:ext>
            </a:extLst>
          </p:cNvPr>
          <p:cNvGraphicFramePr/>
          <p:nvPr>
            <p:extLst>
              <p:ext uri="{D42A27DB-BD31-4B8C-83A1-F6EECF244321}">
                <p14:modId xmlns:p14="http://schemas.microsoft.com/office/powerpoint/2010/main" val="3661562625"/>
              </p:ext>
            </p:extLst>
          </p:nvPr>
        </p:nvGraphicFramePr>
        <p:xfrm>
          <a:off x="3583709" y="2486305"/>
          <a:ext cx="8128000" cy="4475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Oval 3">
            <a:extLst>
              <a:ext uri="{FF2B5EF4-FFF2-40B4-BE49-F238E27FC236}">
                <a16:creationId xmlns:a16="http://schemas.microsoft.com/office/drawing/2014/main" id="{0B838564-D443-D365-C103-2C73BF622302}"/>
              </a:ext>
            </a:extLst>
          </p:cNvPr>
          <p:cNvSpPr/>
          <p:nvPr/>
        </p:nvSpPr>
        <p:spPr>
          <a:xfrm>
            <a:off x="1257855" y="1119206"/>
            <a:ext cx="3283527" cy="92631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000" b="1" dirty="0"/>
              <a:t>Input and Output</a:t>
            </a:r>
          </a:p>
        </p:txBody>
      </p:sp>
      <p:sp>
        <p:nvSpPr>
          <p:cNvPr id="5" name="Rectangle: Single Corner Snipped 4">
            <a:extLst>
              <a:ext uri="{FF2B5EF4-FFF2-40B4-BE49-F238E27FC236}">
                <a16:creationId xmlns:a16="http://schemas.microsoft.com/office/drawing/2014/main" id="{FDB32EB8-D02C-B2C4-B19A-92B333AA0382}"/>
              </a:ext>
            </a:extLst>
          </p:cNvPr>
          <p:cNvSpPr/>
          <p:nvPr/>
        </p:nvSpPr>
        <p:spPr>
          <a:xfrm>
            <a:off x="655760" y="3083717"/>
            <a:ext cx="2456873" cy="2895600"/>
          </a:xfrm>
          <a:prstGeom prst="snip1Rect">
            <a:avLst/>
          </a:prstGeom>
        </p:spPr>
        <p:style>
          <a:lnRef idx="1">
            <a:schemeClr val="accent4"/>
          </a:lnRef>
          <a:fillRef idx="2">
            <a:schemeClr val="accent4"/>
          </a:fillRef>
          <a:effectRef idx="1">
            <a:schemeClr val="accent4"/>
          </a:effectRef>
          <a:fontRef idx="minor">
            <a:schemeClr val="dk1"/>
          </a:fontRef>
        </p:style>
        <p:txBody>
          <a:bodyPr rtlCol="0" anchor="ctr"/>
          <a:lstStyle/>
          <a:p>
            <a:pPr algn="just"/>
            <a:r>
              <a:rPr lang="en-US" b="1" dirty="0"/>
              <a:t>Inputs:</a:t>
            </a:r>
          </a:p>
          <a:p>
            <a:pPr algn="just"/>
            <a:r>
              <a:rPr lang="en-US" dirty="0"/>
              <a:t>User-selected bus and seats, passenger details (name, contact information, etc.), feedback comments</a:t>
            </a:r>
            <a:endParaRPr lang="en-IN" dirty="0"/>
          </a:p>
        </p:txBody>
      </p:sp>
      <p:sp>
        <p:nvSpPr>
          <p:cNvPr id="7" name="Rectangle: Diagonal Corners Snipped 6">
            <a:extLst>
              <a:ext uri="{FF2B5EF4-FFF2-40B4-BE49-F238E27FC236}">
                <a16:creationId xmlns:a16="http://schemas.microsoft.com/office/drawing/2014/main" id="{BFCDF72B-B0DD-9E83-B149-6048E8CA9670}"/>
              </a:ext>
            </a:extLst>
          </p:cNvPr>
          <p:cNvSpPr/>
          <p:nvPr/>
        </p:nvSpPr>
        <p:spPr>
          <a:xfrm>
            <a:off x="5752713" y="313695"/>
            <a:ext cx="3740727" cy="2007537"/>
          </a:xfrm>
          <a:prstGeom prst="snip2DiagRect">
            <a:avLst/>
          </a:prstGeom>
        </p:spPr>
        <p:style>
          <a:lnRef idx="1">
            <a:schemeClr val="accent4"/>
          </a:lnRef>
          <a:fillRef idx="2">
            <a:schemeClr val="accent4"/>
          </a:fillRef>
          <a:effectRef idx="1">
            <a:schemeClr val="accent4"/>
          </a:effectRef>
          <a:fontRef idx="minor">
            <a:schemeClr val="dk1"/>
          </a:fontRef>
        </p:style>
        <p:txBody>
          <a:bodyPr rtlCol="0" anchor="ctr"/>
          <a:lstStyle/>
          <a:p>
            <a:pPr algn="just"/>
            <a:r>
              <a:rPr lang="en-US" b="1" dirty="0"/>
              <a:t>Outputs:</a:t>
            </a:r>
          </a:p>
          <a:p>
            <a:pPr algn="just"/>
            <a:r>
              <a:rPr lang="en-US" dirty="0"/>
              <a:t> Booking confirmation, downloadable PDF ticket, updated seat availability status, booking cancellation confirmation, feedback acknowledgment</a:t>
            </a:r>
            <a:endParaRPr lang="en-IN" dirty="0"/>
          </a:p>
        </p:txBody>
      </p:sp>
      <p:sp>
        <p:nvSpPr>
          <p:cNvPr id="11" name="Arrow: Right 10">
            <a:extLst>
              <a:ext uri="{FF2B5EF4-FFF2-40B4-BE49-F238E27FC236}">
                <a16:creationId xmlns:a16="http://schemas.microsoft.com/office/drawing/2014/main" id="{58176E2C-745F-A703-A724-AC525E60AC1E}"/>
              </a:ext>
            </a:extLst>
          </p:cNvPr>
          <p:cNvSpPr/>
          <p:nvPr/>
        </p:nvSpPr>
        <p:spPr>
          <a:xfrm rot="20448619">
            <a:off x="2915470" y="2490589"/>
            <a:ext cx="2913775" cy="19547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2" name="Arrow: Right 11">
            <a:extLst>
              <a:ext uri="{FF2B5EF4-FFF2-40B4-BE49-F238E27FC236}">
                <a16:creationId xmlns:a16="http://schemas.microsoft.com/office/drawing/2014/main" id="{48904426-0389-DB12-70D7-75A21EA7B574}"/>
              </a:ext>
            </a:extLst>
          </p:cNvPr>
          <p:cNvSpPr/>
          <p:nvPr/>
        </p:nvSpPr>
        <p:spPr>
          <a:xfrm rot="9640171">
            <a:off x="3062853" y="2787825"/>
            <a:ext cx="2913775" cy="19547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316231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F6365F26-14CB-A4F8-EBC1-618AB3DA2E93}"/>
              </a:ext>
            </a:extLst>
          </p:cNvPr>
          <p:cNvGraphicFramePr/>
          <p:nvPr>
            <p:extLst>
              <p:ext uri="{D42A27DB-BD31-4B8C-83A1-F6EECF244321}">
                <p14:modId xmlns:p14="http://schemas.microsoft.com/office/powerpoint/2010/main" val="3694257453"/>
              </p:ext>
            </p:extLst>
          </p:nvPr>
        </p:nvGraphicFramePr>
        <p:xfrm>
          <a:off x="-1057565" y="1136072"/>
          <a:ext cx="10090728" cy="5403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a:extLst>
              <a:ext uri="{FF2B5EF4-FFF2-40B4-BE49-F238E27FC236}">
                <a16:creationId xmlns:a16="http://schemas.microsoft.com/office/drawing/2014/main" id="{73A66B66-1885-09BB-6157-D3BC80686D20}"/>
              </a:ext>
            </a:extLst>
          </p:cNvPr>
          <p:cNvGraphicFramePr/>
          <p:nvPr>
            <p:extLst>
              <p:ext uri="{D42A27DB-BD31-4B8C-83A1-F6EECF244321}">
                <p14:modId xmlns:p14="http://schemas.microsoft.com/office/powerpoint/2010/main" val="1001597599"/>
              </p:ext>
            </p:extLst>
          </p:nvPr>
        </p:nvGraphicFramePr>
        <p:xfrm>
          <a:off x="6396183" y="1136072"/>
          <a:ext cx="6890327"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46798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Right 3">
            <a:extLst>
              <a:ext uri="{FF2B5EF4-FFF2-40B4-BE49-F238E27FC236}">
                <a16:creationId xmlns:a16="http://schemas.microsoft.com/office/drawing/2014/main" id="{8102C53D-FE5A-B6DE-199F-155ED6C97563}"/>
              </a:ext>
            </a:extLst>
          </p:cNvPr>
          <p:cNvSpPr/>
          <p:nvPr/>
        </p:nvSpPr>
        <p:spPr>
          <a:xfrm>
            <a:off x="2355272" y="1357745"/>
            <a:ext cx="6677891" cy="4281055"/>
          </a:xfrm>
          <a:prstGeom prst="rightArrow">
            <a:avLst/>
          </a:prstGeom>
          <a:scene3d>
            <a:camera prst="perspectiveHeroicExtremeLeftFacing"/>
            <a:lightRig rig="threePt" dir="t"/>
          </a:scene3d>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2800" b="1" dirty="0">
                <a:solidFill>
                  <a:schemeClr val="accent1">
                    <a:lumMod val="50000"/>
                  </a:schemeClr>
                </a:solidFill>
              </a:rPr>
              <a:t>Sample Input and Outputs </a:t>
            </a:r>
          </a:p>
        </p:txBody>
      </p:sp>
    </p:spTree>
    <p:extLst>
      <p:ext uri="{BB962C8B-B14F-4D97-AF65-F5344CB8AC3E}">
        <p14:creationId xmlns:p14="http://schemas.microsoft.com/office/powerpoint/2010/main" val="50377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grpId="0" nodeType="withEffect">
                                  <p:stCondLst>
                                    <p:cond delay="0"/>
                                  </p:stCondLst>
                                  <p:childTnLst>
                                    <p:anim calcmode="lin" valueType="num">
                                      <p:cBhvr additive="base">
                                        <p:cTn id="6" dur="1000"/>
                                        <p:tgtEl>
                                          <p:spTgt spid="4"/>
                                        </p:tgtEl>
                                        <p:attrNameLst>
                                          <p:attrName>ppt_x</p:attrName>
                                        </p:attrNameLst>
                                      </p:cBhvr>
                                      <p:tavLst>
                                        <p:tav tm="0">
                                          <p:val>
                                            <p:strVal val="ppt_x"/>
                                          </p:val>
                                        </p:tav>
                                        <p:tav tm="100000">
                                          <p:val>
                                            <p:strVal val="ppt_x"/>
                                          </p:val>
                                        </p:tav>
                                      </p:tavLst>
                                    </p:anim>
                                    <p:anim calcmode="lin" valueType="num">
                                      <p:cBhvr additive="base">
                                        <p:cTn id="7" dur="1000"/>
                                        <p:tgtEl>
                                          <p:spTgt spid="4"/>
                                        </p:tgtEl>
                                        <p:attrNameLst>
                                          <p:attrName>ppt_y</p:attrName>
                                        </p:attrNameLst>
                                      </p:cBhvr>
                                      <p:tavLst>
                                        <p:tav tm="0">
                                          <p:val>
                                            <p:strVal val="ppt_y"/>
                                          </p:val>
                                        </p:tav>
                                        <p:tav tm="100000">
                                          <p:val>
                                            <p:strVal val="1+ppt_h/2"/>
                                          </p:val>
                                        </p:tav>
                                      </p:tavLst>
                                    </p:anim>
                                    <p:set>
                                      <p:cBhvr>
                                        <p:cTn id="8"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28D18-F082-DA9C-1E80-7F618C13597A}"/>
              </a:ext>
            </a:extLst>
          </p:cNvPr>
          <p:cNvSpPr>
            <a:spLocks noGrp="1"/>
          </p:cNvSpPr>
          <p:nvPr>
            <p:ph type="title"/>
          </p:nvPr>
        </p:nvSpPr>
        <p:spPr>
          <a:xfrm>
            <a:off x="202766" y="175627"/>
            <a:ext cx="6225744" cy="724918"/>
          </a:xfrm>
        </p:spPr>
        <p:txBody>
          <a:bodyPr/>
          <a:lstStyle/>
          <a:p>
            <a:r>
              <a:rPr lang="en-IN" dirty="0"/>
              <a:t>Seat View and Booking</a:t>
            </a:r>
          </a:p>
        </p:txBody>
      </p:sp>
      <p:pic>
        <p:nvPicPr>
          <p:cNvPr id="4" name="Picture 3">
            <a:extLst>
              <a:ext uri="{FF2B5EF4-FFF2-40B4-BE49-F238E27FC236}">
                <a16:creationId xmlns:a16="http://schemas.microsoft.com/office/drawing/2014/main" id="{654711D0-A54D-7CFA-BE99-83F5669681E0}"/>
              </a:ext>
            </a:extLst>
          </p:cNvPr>
          <p:cNvPicPr>
            <a:picLocks noChangeAspect="1"/>
          </p:cNvPicPr>
          <p:nvPr/>
        </p:nvPicPr>
        <p:blipFill rotWithShape="1">
          <a:blip r:embed="rId2"/>
          <a:srcRect l="1778" t="11450" r="56030" b="12504"/>
          <a:stretch/>
        </p:blipFill>
        <p:spPr>
          <a:xfrm>
            <a:off x="0" y="1011380"/>
            <a:ext cx="3787343" cy="5670991"/>
          </a:xfrm>
          <a:prstGeom prst="rect">
            <a:avLst/>
          </a:prstGeom>
          <a:scene3d>
            <a:camera prst="perspectiveRight"/>
            <a:lightRig rig="threePt" dir="t"/>
          </a:scene3d>
        </p:spPr>
      </p:pic>
      <p:pic>
        <p:nvPicPr>
          <p:cNvPr id="6" name="Picture 5">
            <a:extLst>
              <a:ext uri="{FF2B5EF4-FFF2-40B4-BE49-F238E27FC236}">
                <a16:creationId xmlns:a16="http://schemas.microsoft.com/office/drawing/2014/main" id="{EFB9602F-E861-CDEF-18A6-26ED730847AB}"/>
              </a:ext>
            </a:extLst>
          </p:cNvPr>
          <p:cNvPicPr>
            <a:picLocks noChangeAspect="1"/>
          </p:cNvPicPr>
          <p:nvPr/>
        </p:nvPicPr>
        <p:blipFill rotWithShape="1">
          <a:blip r:embed="rId3"/>
          <a:srcRect l="1827" t="15326" r="61878" b="11811"/>
          <a:stretch/>
        </p:blipFill>
        <p:spPr>
          <a:xfrm>
            <a:off x="4082690" y="1011380"/>
            <a:ext cx="3150033" cy="5670991"/>
          </a:xfrm>
          <a:prstGeom prst="rect">
            <a:avLst/>
          </a:prstGeom>
        </p:spPr>
      </p:pic>
      <p:pic>
        <p:nvPicPr>
          <p:cNvPr id="12" name="Picture 11">
            <a:extLst>
              <a:ext uri="{FF2B5EF4-FFF2-40B4-BE49-F238E27FC236}">
                <a16:creationId xmlns:a16="http://schemas.microsoft.com/office/drawing/2014/main" id="{0D7C8941-0DDF-DCBA-93CC-1544536ABE34}"/>
              </a:ext>
            </a:extLst>
          </p:cNvPr>
          <p:cNvPicPr>
            <a:picLocks noChangeAspect="1"/>
          </p:cNvPicPr>
          <p:nvPr/>
        </p:nvPicPr>
        <p:blipFill rotWithShape="1">
          <a:blip r:embed="rId4"/>
          <a:srcRect l="1664" t="12192" r="57272" b="13226"/>
          <a:stretch/>
        </p:blipFill>
        <p:spPr>
          <a:xfrm>
            <a:off x="7528070" y="678873"/>
            <a:ext cx="4461164" cy="6003497"/>
          </a:xfrm>
          <a:prstGeom prst="rect">
            <a:avLst/>
          </a:prstGeom>
          <a:scene3d>
            <a:camera prst="perspectiveLeft"/>
            <a:lightRig rig="threePt" dir="t"/>
          </a:scene3d>
        </p:spPr>
      </p:pic>
    </p:spTree>
    <p:extLst>
      <p:ext uri="{BB962C8B-B14F-4D97-AF65-F5344CB8AC3E}">
        <p14:creationId xmlns:p14="http://schemas.microsoft.com/office/powerpoint/2010/main" val="271274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childTnLst>
                          </p:cTn>
                        </p:par>
                        <p:par>
                          <p:cTn id="8" fill="hold">
                            <p:stCondLst>
                              <p:cond delay="750"/>
                            </p:stCondLst>
                            <p:childTnLst>
                              <p:par>
                                <p:cTn id="9" presetID="22" presetClass="entr" presetSubtype="4"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1000"/>
                                        <p:tgtEl>
                                          <p:spTgt spid="6"/>
                                        </p:tgtEl>
                                      </p:cBhvr>
                                    </p:animEffect>
                                  </p:childTnLst>
                                </p:cTn>
                              </p:par>
                            </p:childTnLst>
                          </p:cTn>
                        </p:par>
                        <p:par>
                          <p:cTn id="12" fill="hold">
                            <p:stCondLst>
                              <p:cond delay="1750"/>
                            </p:stCondLst>
                            <p:childTnLst>
                              <p:par>
                                <p:cTn id="13" presetID="22" presetClass="entr" presetSubtype="4"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F227E-1D60-C303-D1F5-47393467B2A4}"/>
              </a:ext>
            </a:extLst>
          </p:cNvPr>
          <p:cNvSpPr>
            <a:spLocks noGrp="1"/>
          </p:cNvSpPr>
          <p:nvPr>
            <p:ph type="title"/>
          </p:nvPr>
        </p:nvSpPr>
        <p:spPr>
          <a:xfrm>
            <a:off x="0" y="106354"/>
            <a:ext cx="10285125" cy="988155"/>
          </a:xfrm>
        </p:spPr>
        <p:txBody>
          <a:bodyPr/>
          <a:lstStyle/>
          <a:p>
            <a:r>
              <a:rPr lang="en-IN" dirty="0"/>
              <a:t>Passenger Ticket Downloading Process</a:t>
            </a:r>
          </a:p>
        </p:txBody>
      </p:sp>
      <p:pic>
        <p:nvPicPr>
          <p:cNvPr id="4" name="Picture 3">
            <a:extLst>
              <a:ext uri="{FF2B5EF4-FFF2-40B4-BE49-F238E27FC236}">
                <a16:creationId xmlns:a16="http://schemas.microsoft.com/office/drawing/2014/main" id="{FEA330EF-703F-F564-9388-B0EA0D57BF52}"/>
              </a:ext>
            </a:extLst>
          </p:cNvPr>
          <p:cNvPicPr>
            <a:picLocks noChangeAspect="1"/>
          </p:cNvPicPr>
          <p:nvPr/>
        </p:nvPicPr>
        <p:blipFill rotWithShape="1">
          <a:blip r:embed="rId2"/>
          <a:srcRect l="1476" t="21602" r="69887" b="12911"/>
          <a:stretch/>
        </p:blipFill>
        <p:spPr>
          <a:xfrm>
            <a:off x="444884" y="1115292"/>
            <a:ext cx="4237952" cy="5375564"/>
          </a:xfrm>
          <a:prstGeom prst="rect">
            <a:avLst/>
          </a:prstGeom>
          <a:scene3d>
            <a:camera prst="orthographicFront"/>
            <a:lightRig rig="threePt" dir="t"/>
          </a:scene3d>
          <a:sp3d>
            <a:bevelT w="165100" prst="coolSlant"/>
          </a:sp3d>
        </p:spPr>
      </p:pic>
      <p:pic>
        <p:nvPicPr>
          <p:cNvPr id="6" name="Picture 5">
            <a:extLst>
              <a:ext uri="{FF2B5EF4-FFF2-40B4-BE49-F238E27FC236}">
                <a16:creationId xmlns:a16="http://schemas.microsoft.com/office/drawing/2014/main" id="{3EF4BB48-570A-8CB1-AF38-75F5D3DD4F7F}"/>
              </a:ext>
            </a:extLst>
          </p:cNvPr>
          <p:cNvPicPr>
            <a:picLocks noChangeAspect="1"/>
          </p:cNvPicPr>
          <p:nvPr/>
        </p:nvPicPr>
        <p:blipFill rotWithShape="1">
          <a:blip r:embed="rId3"/>
          <a:srcRect l="21932" t="14528" r="41591" b="7049"/>
          <a:stretch/>
        </p:blipFill>
        <p:spPr>
          <a:xfrm>
            <a:off x="5837816" y="1094509"/>
            <a:ext cx="4447309" cy="5375564"/>
          </a:xfrm>
          <a:prstGeom prst="rect">
            <a:avLst/>
          </a:prstGeom>
          <a:scene3d>
            <a:camera prst="orthographicFront"/>
            <a:lightRig rig="threePt" dir="t"/>
          </a:scene3d>
          <a:sp3d>
            <a:bevelT prst="relaxedInset"/>
          </a:sp3d>
        </p:spPr>
      </p:pic>
    </p:spTree>
    <p:extLst>
      <p:ext uri="{BB962C8B-B14F-4D97-AF65-F5344CB8AC3E}">
        <p14:creationId xmlns:p14="http://schemas.microsoft.com/office/powerpoint/2010/main" val="75174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childTnLst>
                          </p:cTn>
                        </p:par>
                        <p:par>
                          <p:cTn id="8" fill="hold">
                            <p:stCondLst>
                              <p:cond delay="750"/>
                            </p:stCondLst>
                            <p:childTnLst>
                              <p:par>
                                <p:cTn id="9" presetID="22" presetClass="entr" presetSubtype="4"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9570C-DAF3-BCC0-21BE-02BD810303C4}"/>
              </a:ext>
            </a:extLst>
          </p:cNvPr>
          <p:cNvSpPr>
            <a:spLocks noGrp="1"/>
          </p:cNvSpPr>
          <p:nvPr>
            <p:ph type="title"/>
          </p:nvPr>
        </p:nvSpPr>
        <p:spPr>
          <a:xfrm>
            <a:off x="272039" y="244899"/>
            <a:ext cx="9404723" cy="905027"/>
          </a:xfrm>
        </p:spPr>
        <p:txBody>
          <a:bodyPr/>
          <a:lstStyle/>
          <a:p>
            <a:r>
              <a:rPr lang="en-IN" dirty="0"/>
              <a:t>Cancellation Of The Ticket</a:t>
            </a:r>
          </a:p>
        </p:txBody>
      </p:sp>
      <p:pic>
        <p:nvPicPr>
          <p:cNvPr id="4" name="Picture 3">
            <a:extLst>
              <a:ext uri="{FF2B5EF4-FFF2-40B4-BE49-F238E27FC236}">
                <a16:creationId xmlns:a16="http://schemas.microsoft.com/office/drawing/2014/main" id="{576A432D-6B16-5693-A9C7-122769AE5B79}"/>
              </a:ext>
            </a:extLst>
          </p:cNvPr>
          <p:cNvPicPr>
            <a:picLocks noChangeAspect="1"/>
          </p:cNvPicPr>
          <p:nvPr/>
        </p:nvPicPr>
        <p:blipFill rotWithShape="1">
          <a:blip r:embed="rId2"/>
          <a:srcRect l="17727" t="25644" r="55682" b="11294"/>
          <a:stretch/>
        </p:blipFill>
        <p:spPr>
          <a:xfrm>
            <a:off x="4170218" y="1288473"/>
            <a:ext cx="3629891" cy="5324627"/>
          </a:xfrm>
          <a:prstGeom prst="rect">
            <a:avLst/>
          </a:prstGeom>
        </p:spPr>
      </p:pic>
      <p:pic>
        <p:nvPicPr>
          <p:cNvPr id="6" name="Picture 5">
            <a:extLst>
              <a:ext uri="{FF2B5EF4-FFF2-40B4-BE49-F238E27FC236}">
                <a16:creationId xmlns:a16="http://schemas.microsoft.com/office/drawing/2014/main" id="{FDAE749B-D54F-9429-BB0F-918F53470BE9}"/>
              </a:ext>
            </a:extLst>
          </p:cNvPr>
          <p:cNvPicPr>
            <a:picLocks noChangeAspect="1"/>
          </p:cNvPicPr>
          <p:nvPr/>
        </p:nvPicPr>
        <p:blipFill rotWithShape="1">
          <a:blip r:embed="rId3"/>
          <a:srcRect l="18294" t="25039" r="40527" b="12507"/>
          <a:stretch/>
        </p:blipFill>
        <p:spPr>
          <a:xfrm>
            <a:off x="272040" y="1288473"/>
            <a:ext cx="3745778" cy="5324626"/>
          </a:xfrm>
          <a:prstGeom prst="rect">
            <a:avLst/>
          </a:prstGeom>
        </p:spPr>
      </p:pic>
      <p:pic>
        <p:nvPicPr>
          <p:cNvPr id="8" name="Picture 7">
            <a:extLst>
              <a:ext uri="{FF2B5EF4-FFF2-40B4-BE49-F238E27FC236}">
                <a16:creationId xmlns:a16="http://schemas.microsoft.com/office/drawing/2014/main" id="{A52DDE86-5356-558E-DB18-8366138B6000}"/>
              </a:ext>
            </a:extLst>
          </p:cNvPr>
          <p:cNvPicPr>
            <a:picLocks noChangeAspect="1"/>
          </p:cNvPicPr>
          <p:nvPr/>
        </p:nvPicPr>
        <p:blipFill rotWithShape="1">
          <a:blip r:embed="rId4"/>
          <a:srcRect l="17841" t="25443" r="40981" b="9576"/>
          <a:stretch/>
        </p:blipFill>
        <p:spPr>
          <a:xfrm>
            <a:off x="7952509" y="1288473"/>
            <a:ext cx="3801197" cy="5324626"/>
          </a:xfrm>
          <a:prstGeom prst="rect">
            <a:avLst/>
          </a:prstGeom>
        </p:spPr>
      </p:pic>
    </p:spTree>
    <p:extLst>
      <p:ext uri="{BB962C8B-B14F-4D97-AF65-F5344CB8AC3E}">
        <p14:creationId xmlns:p14="http://schemas.microsoft.com/office/powerpoint/2010/main" val="362105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750"/>
                                        <p:tgtEl>
                                          <p:spTgt spid="6"/>
                                        </p:tgtEl>
                                      </p:cBhvr>
                                    </p:animEffect>
                                  </p:childTnLst>
                                </p:cTn>
                              </p:par>
                            </p:childTnLst>
                          </p:cTn>
                        </p:par>
                        <p:par>
                          <p:cTn id="8" fill="hold">
                            <p:stCondLst>
                              <p:cond delay="75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1000"/>
                                        <p:tgtEl>
                                          <p:spTgt spid="4"/>
                                        </p:tgtEl>
                                      </p:cBhvr>
                                    </p:animEffect>
                                  </p:childTnLst>
                                </p:cTn>
                              </p:par>
                            </p:childTnLst>
                          </p:cTn>
                        </p:par>
                        <p:par>
                          <p:cTn id="12" fill="hold">
                            <p:stCondLst>
                              <p:cond delay="1750"/>
                            </p:stCondLst>
                            <p:childTnLst>
                              <p:par>
                                <p:cTn id="13" presetID="22" presetClass="entr" presetSubtype="4"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2D7ED-9348-310B-EB4A-672B53948F8C}"/>
              </a:ext>
            </a:extLst>
          </p:cNvPr>
          <p:cNvSpPr>
            <a:spLocks noGrp="1"/>
          </p:cNvSpPr>
          <p:nvPr>
            <p:ph type="title"/>
          </p:nvPr>
        </p:nvSpPr>
        <p:spPr>
          <a:xfrm>
            <a:off x="161202" y="175627"/>
            <a:ext cx="8691853" cy="780337"/>
          </a:xfrm>
        </p:spPr>
        <p:txBody>
          <a:bodyPr/>
          <a:lstStyle/>
          <a:p>
            <a:r>
              <a:rPr lang="en-IN" dirty="0"/>
              <a:t>Passenger Feedback Integration</a:t>
            </a:r>
          </a:p>
        </p:txBody>
      </p:sp>
      <p:pic>
        <p:nvPicPr>
          <p:cNvPr id="4" name="Picture 3">
            <a:extLst>
              <a:ext uri="{FF2B5EF4-FFF2-40B4-BE49-F238E27FC236}">
                <a16:creationId xmlns:a16="http://schemas.microsoft.com/office/drawing/2014/main" id="{D84DE26E-8E09-5FDE-CCC1-CBED4F25E73C}"/>
              </a:ext>
            </a:extLst>
          </p:cNvPr>
          <p:cNvPicPr>
            <a:picLocks noChangeAspect="1"/>
          </p:cNvPicPr>
          <p:nvPr/>
        </p:nvPicPr>
        <p:blipFill rotWithShape="1">
          <a:blip r:embed="rId2"/>
          <a:srcRect l="1322" t="47676" r="79773" b="31708"/>
          <a:stretch/>
        </p:blipFill>
        <p:spPr>
          <a:xfrm>
            <a:off x="826220" y="1205346"/>
            <a:ext cx="2595853" cy="1974272"/>
          </a:xfrm>
          <a:prstGeom prst="rect">
            <a:avLst/>
          </a:prstGeom>
        </p:spPr>
      </p:pic>
      <p:pic>
        <p:nvPicPr>
          <p:cNvPr id="6" name="Picture 5">
            <a:extLst>
              <a:ext uri="{FF2B5EF4-FFF2-40B4-BE49-F238E27FC236}">
                <a16:creationId xmlns:a16="http://schemas.microsoft.com/office/drawing/2014/main" id="{6346E475-BE62-BB79-F1E5-2458BA745757}"/>
              </a:ext>
            </a:extLst>
          </p:cNvPr>
          <p:cNvPicPr>
            <a:picLocks noChangeAspect="1"/>
          </p:cNvPicPr>
          <p:nvPr/>
        </p:nvPicPr>
        <p:blipFill rotWithShape="1">
          <a:blip r:embed="rId3"/>
          <a:srcRect l="1322" t="13922" r="56250" b="11900"/>
          <a:stretch/>
        </p:blipFill>
        <p:spPr>
          <a:xfrm>
            <a:off x="4507128" y="1205346"/>
            <a:ext cx="5172798" cy="5084618"/>
          </a:xfrm>
          <a:prstGeom prst="rect">
            <a:avLst/>
          </a:prstGeom>
        </p:spPr>
      </p:pic>
      <p:sp>
        <p:nvSpPr>
          <p:cNvPr id="7" name="Rectangle: Rounded Corners 6">
            <a:extLst>
              <a:ext uri="{FF2B5EF4-FFF2-40B4-BE49-F238E27FC236}">
                <a16:creationId xmlns:a16="http://schemas.microsoft.com/office/drawing/2014/main" id="{58BEBB24-E150-05F6-CF0C-D1CF2007BA5E}"/>
              </a:ext>
            </a:extLst>
          </p:cNvPr>
          <p:cNvSpPr/>
          <p:nvPr/>
        </p:nvSpPr>
        <p:spPr>
          <a:xfrm>
            <a:off x="773328" y="3747655"/>
            <a:ext cx="2701636" cy="56803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dirty="0"/>
              <a:t>Validate Real User</a:t>
            </a:r>
          </a:p>
        </p:txBody>
      </p:sp>
      <p:sp>
        <p:nvSpPr>
          <p:cNvPr id="8" name="Arrow: Down 7">
            <a:extLst>
              <a:ext uri="{FF2B5EF4-FFF2-40B4-BE49-F238E27FC236}">
                <a16:creationId xmlns:a16="http://schemas.microsoft.com/office/drawing/2014/main" id="{6A47A116-6620-4AD8-0B7A-72BBD2C6AEBC}"/>
              </a:ext>
            </a:extLst>
          </p:cNvPr>
          <p:cNvSpPr/>
          <p:nvPr/>
        </p:nvSpPr>
        <p:spPr>
          <a:xfrm>
            <a:off x="1801091" y="3179618"/>
            <a:ext cx="710983" cy="568036"/>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9" name="TextBox 8">
            <a:extLst>
              <a:ext uri="{FF2B5EF4-FFF2-40B4-BE49-F238E27FC236}">
                <a16:creationId xmlns:a16="http://schemas.microsoft.com/office/drawing/2014/main" id="{5C784253-5837-07B2-8677-D0C056154C84}"/>
              </a:ext>
            </a:extLst>
          </p:cNvPr>
          <p:cNvSpPr txBox="1"/>
          <p:nvPr/>
        </p:nvSpPr>
        <p:spPr>
          <a:xfrm>
            <a:off x="374072" y="4692225"/>
            <a:ext cx="3883673" cy="923330"/>
          </a:xfrm>
          <a:prstGeom prst="rect">
            <a:avLst/>
          </a:prstGeom>
          <a:noFill/>
        </p:spPr>
        <p:txBody>
          <a:bodyPr wrap="square" rtlCol="0">
            <a:spAutoFit/>
          </a:bodyPr>
          <a:lstStyle/>
          <a:p>
            <a:r>
              <a:rPr lang="en-US" dirty="0"/>
              <a:t>Validating a passenger is crucial for ensuring the authenticity and reliability of reviews.</a:t>
            </a:r>
            <a:endParaRPr lang="en-IN" dirty="0"/>
          </a:p>
        </p:txBody>
      </p:sp>
    </p:spTree>
    <p:extLst>
      <p:ext uri="{BB962C8B-B14F-4D97-AF65-F5344CB8AC3E}">
        <p14:creationId xmlns:p14="http://schemas.microsoft.com/office/powerpoint/2010/main" val="3427907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2B71C-364E-D5FC-52B7-DA2472EDDDEB}"/>
              </a:ext>
            </a:extLst>
          </p:cNvPr>
          <p:cNvSpPr>
            <a:spLocks noGrp="1"/>
          </p:cNvSpPr>
          <p:nvPr>
            <p:ph type="title"/>
          </p:nvPr>
        </p:nvSpPr>
        <p:spPr>
          <a:xfrm>
            <a:off x="202765" y="203337"/>
            <a:ext cx="10105016" cy="960446"/>
          </a:xfrm>
        </p:spPr>
        <p:txBody>
          <a:bodyPr/>
          <a:lstStyle/>
          <a:p>
            <a:r>
              <a:rPr lang="en-IN" dirty="0"/>
              <a:t>Passenger Rating Review Integration</a:t>
            </a:r>
          </a:p>
        </p:txBody>
      </p:sp>
      <p:pic>
        <p:nvPicPr>
          <p:cNvPr id="6" name="Picture 5">
            <a:extLst>
              <a:ext uri="{FF2B5EF4-FFF2-40B4-BE49-F238E27FC236}">
                <a16:creationId xmlns:a16="http://schemas.microsoft.com/office/drawing/2014/main" id="{0C36D7E8-2F38-A9B6-8494-34959597E366}"/>
              </a:ext>
            </a:extLst>
          </p:cNvPr>
          <p:cNvPicPr>
            <a:picLocks noChangeAspect="1"/>
          </p:cNvPicPr>
          <p:nvPr/>
        </p:nvPicPr>
        <p:blipFill rotWithShape="1">
          <a:blip r:embed="rId2"/>
          <a:srcRect l="1663" t="14528" r="67500" b="20995"/>
          <a:stretch/>
        </p:blipFill>
        <p:spPr>
          <a:xfrm>
            <a:off x="6548146" y="1288474"/>
            <a:ext cx="3759635" cy="5112326"/>
          </a:xfrm>
          <a:prstGeom prst="rect">
            <a:avLst/>
          </a:prstGeom>
        </p:spPr>
      </p:pic>
      <p:sp>
        <p:nvSpPr>
          <p:cNvPr id="7" name="Rectangle: Rounded Corners 6">
            <a:extLst>
              <a:ext uri="{FF2B5EF4-FFF2-40B4-BE49-F238E27FC236}">
                <a16:creationId xmlns:a16="http://schemas.microsoft.com/office/drawing/2014/main" id="{144B678F-00B6-99BC-1253-6A0249730DC4}"/>
              </a:ext>
            </a:extLst>
          </p:cNvPr>
          <p:cNvSpPr/>
          <p:nvPr/>
        </p:nvSpPr>
        <p:spPr>
          <a:xfrm>
            <a:off x="1440872" y="3581401"/>
            <a:ext cx="2216728" cy="526471"/>
          </a:xfrm>
          <a:prstGeom prst="roundRect">
            <a:avLst/>
          </a:prstGeom>
          <a:scene3d>
            <a:camera prst="perspectiveHeroicExtremeLeftFacing"/>
            <a:lightRig rig="threePt" dir="tl"/>
          </a:scene3d>
          <a:sp3d prstMaterial="plastic">
            <a:bevelT w="0" h="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IN" b="1" dirty="0">
                <a:solidFill>
                  <a:schemeClr val="accent1"/>
                </a:solidFill>
              </a:rPr>
              <a:t>Why it is required</a:t>
            </a:r>
          </a:p>
        </p:txBody>
      </p:sp>
      <p:sp>
        <p:nvSpPr>
          <p:cNvPr id="8" name="Arrow: Up 7">
            <a:extLst>
              <a:ext uri="{FF2B5EF4-FFF2-40B4-BE49-F238E27FC236}">
                <a16:creationId xmlns:a16="http://schemas.microsoft.com/office/drawing/2014/main" id="{CD031D32-6D49-6E81-09C1-9BA47C3D7AC6}"/>
              </a:ext>
            </a:extLst>
          </p:cNvPr>
          <p:cNvSpPr/>
          <p:nvPr/>
        </p:nvSpPr>
        <p:spPr>
          <a:xfrm>
            <a:off x="2292927" y="3054929"/>
            <a:ext cx="512618" cy="526472"/>
          </a:xfrm>
          <a:prstGeom prst="up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dirty="0"/>
          </a:p>
        </p:txBody>
      </p:sp>
      <p:sp>
        <p:nvSpPr>
          <p:cNvPr id="9" name="Arrow: Down 8">
            <a:extLst>
              <a:ext uri="{FF2B5EF4-FFF2-40B4-BE49-F238E27FC236}">
                <a16:creationId xmlns:a16="http://schemas.microsoft.com/office/drawing/2014/main" id="{529E9EF2-C433-A889-EEB2-5810C736A673}"/>
              </a:ext>
            </a:extLst>
          </p:cNvPr>
          <p:cNvSpPr/>
          <p:nvPr/>
        </p:nvSpPr>
        <p:spPr>
          <a:xfrm>
            <a:off x="2292927" y="4107872"/>
            <a:ext cx="512618" cy="526471"/>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75827D92-84BC-5241-CC89-2FA5F5E5EE70}"/>
              </a:ext>
            </a:extLst>
          </p:cNvPr>
          <p:cNvSpPr txBox="1"/>
          <p:nvPr/>
        </p:nvSpPr>
        <p:spPr>
          <a:xfrm>
            <a:off x="544727" y="1813127"/>
            <a:ext cx="4710546" cy="1477328"/>
          </a:xfrm>
          <a:prstGeom prst="rect">
            <a:avLst/>
          </a:prstGeom>
          <a:noFill/>
        </p:spPr>
        <p:txBody>
          <a:bodyPr wrap="square" rtlCol="0">
            <a:spAutoFit/>
          </a:bodyPr>
          <a:lstStyle/>
          <a:p>
            <a:r>
              <a:rPr lang="en-US" b="1" dirty="0"/>
              <a:t>User Feedback</a:t>
            </a:r>
            <a:r>
              <a:rPr lang="en-US" dirty="0"/>
              <a:t>: Allowing users to rate services or products provides valuable feedback that helps improve offerings based on customer preferences and satisfaction.</a:t>
            </a:r>
            <a:endParaRPr lang="en-IN" dirty="0"/>
          </a:p>
        </p:txBody>
      </p:sp>
      <p:sp>
        <p:nvSpPr>
          <p:cNvPr id="11" name="TextBox 10">
            <a:extLst>
              <a:ext uri="{FF2B5EF4-FFF2-40B4-BE49-F238E27FC236}">
                <a16:creationId xmlns:a16="http://schemas.microsoft.com/office/drawing/2014/main" id="{5E1291C7-E9F1-2492-2322-28C5797C3ABC}"/>
              </a:ext>
            </a:extLst>
          </p:cNvPr>
          <p:cNvSpPr txBox="1"/>
          <p:nvPr/>
        </p:nvSpPr>
        <p:spPr>
          <a:xfrm>
            <a:off x="443346" y="4646474"/>
            <a:ext cx="4433454" cy="1754326"/>
          </a:xfrm>
          <a:prstGeom prst="rect">
            <a:avLst/>
          </a:prstGeom>
          <a:noFill/>
        </p:spPr>
        <p:txBody>
          <a:bodyPr wrap="square" rtlCol="0">
            <a:spAutoFit/>
          </a:bodyPr>
          <a:lstStyle/>
          <a:p>
            <a:r>
              <a:rPr lang="en-US" b="1" dirty="0"/>
              <a:t>Enhanced User Experience</a:t>
            </a:r>
            <a:r>
              <a:rPr lang="en-US" dirty="0"/>
              <a:t>: Integrating rating views enhances user engagement by enabling them to share their experiences, influencing others' decisions and fostering a sense of community feedback.</a:t>
            </a:r>
            <a:endParaRPr lang="en-IN" dirty="0"/>
          </a:p>
        </p:txBody>
      </p:sp>
    </p:spTree>
    <p:extLst>
      <p:ext uri="{BB962C8B-B14F-4D97-AF65-F5344CB8AC3E}">
        <p14:creationId xmlns:p14="http://schemas.microsoft.com/office/powerpoint/2010/main" val="3692719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8B27-6BA9-B9C0-F60A-1B5948BA74F7}"/>
              </a:ext>
            </a:extLst>
          </p:cNvPr>
          <p:cNvSpPr>
            <a:spLocks noGrp="1"/>
          </p:cNvSpPr>
          <p:nvPr>
            <p:ph type="title"/>
          </p:nvPr>
        </p:nvSpPr>
        <p:spPr>
          <a:xfrm>
            <a:off x="142946" y="123324"/>
            <a:ext cx="11356326" cy="1348373"/>
          </a:xfrm>
        </p:spPr>
        <p:txBody>
          <a:bodyPr/>
          <a:lstStyle/>
          <a:p>
            <a:r>
              <a:rPr lang="en-IN" sz="4000" dirty="0"/>
              <a:t>Passenger Feedback Review Integration</a:t>
            </a:r>
          </a:p>
        </p:txBody>
      </p:sp>
      <p:pic>
        <p:nvPicPr>
          <p:cNvPr id="4" name="Picture 3">
            <a:extLst>
              <a:ext uri="{FF2B5EF4-FFF2-40B4-BE49-F238E27FC236}">
                <a16:creationId xmlns:a16="http://schemas.microsoft.com/office/drawing/2014/main" id="{0664B5CB-2BC2-3C05-4999-801E6B2B5989}"/>
              </a:ext>
            </a:extLst>
          </p:cNvPr>
          <p:cNvPicPr>
            <a:picLocks noChangeAspect="1"/>
          </p:cNvPicPr>
          <p:nvPr/>
        </p:nvPicPr>
        <p:blipFill rotWithShape="1">
          <a:blip r:embed="rId2"/>
          <a:srcRect l="1095" t="11699" r="60454" b="11900"/>
          <a:stretch/>
        </p:blipFill>
        <p:spPr>
          <a:xfrm>
            <a:off x="7038110" y="1177636"/>
            <a:ext cx="4793673" cy="5490882"/>
          </a:xfrm>
          <a:prstGeom prst="rect">
            <a:avLst/>
          </a:prstGeom>
        </p:spPr>
      </p:pic>
      <p:sp>
        <p:nvSpPr>
          <p:cNvPr id="5" name="Rectangle: Rounded Corners 4">
            <a:extLst>
              <a:ext uri="{FF2B5EF4-FFF2-40B4-BE49-F238E27FC236}">
                <a16:creationId xmlns:a16="http://schemas.microsoft.com/office/drawing/2014/main" id="{C43CAA58-6306-D00E-28EE-34C3CA40C1E2}"/>
              </a:ext>
            </a:extLst>
          </p:cNvPr>
          <p:cNvSpPr/>
          <p:nvPr/>
        </p:nvSpPr>
        <p:spPr>
          <a:xfrm>
            <a:off x="1440872" y="3581401"/>
            <a:ext cx="2216728" cy="526471"/>
          </a:xfrm>
          <a:prstGeom prst="roundRect">
            <a:avLst/>
          </a:prstGeom>
          <a:scene3d>
            <a:camera prst="perspectiveHeroicExtremeLeftFacing"/>
            <a:lightRig rig="threePt" dir="tl"/>
          </a:scene3d>
          <a:sp3d prstMaterial="plastic">
            <a:bevelT w="0" h="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IN" b="1" dirty="0">
                <a:solidFill>
                  <a:schemeClr val="accent1"/>
                </a:solidFill>
              </a:rPr>
              <a:t>Why it is required</a:t>
            </a:r>
          </a:p>
        </p:txBody>
      </p:sp>
      <p:sp>
        <p:nvSpPr>
          <p:cNvPr id="6" name="Arrow: Up 5">
            <a:extLst>
              <a:ext uri="{FF2B5EF4-FFF2-40B4-BE49-F238E27FC236}">
                <a16:creationId xmlns:a16="http://schemas.microsoft.com/office/drawing/2014/main" id="{4C4BF1F9-AD35-C0C5-096D-1A3F42DB7B3D}"/>
              </a:ext>
            </a:extLst>
          </p:cNvPr>
          <p:cNvSpPr/>
          <p:nvPr/>
        </p:nvSpPr>
        <p:spPr>
          <a:xfrm>
            <a:off x="2292927" y="3054929"/>
            <a:ext cx="512618" cy="526472"/>
          </a:xfrm>
          <a:prstGeom prst="up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dirty="0"/>
          </a:p>
        </p:txBody>
      </p:sp>
      <p:sp>
        <p:nvSpPr>
          <p:cNvPr id="7" name="Arrow: Down 6">
            <a:extLst>
              <a:ext uri="{FF2B5EF4-FFF2-40B4-BE49-F238E27FC236}">
                <a16:creationId xmlns:a16="http://schemas.microsoft.com/office/drawing/2014/main" id="{39DE4AB8-AB80-F6A8-F2AC-310E083269D8}"/>
              </a:ext>
            </a:extLst>
          </p:cNvPr>
          <p:cNvSpPr/>
          <p:nvPr/>
        </p:nvSpPr>
        <p:spPr>
          <a:xfrm>
            <a:off x="2292927" y="4107872"/>
            <a:ext cx="512618" cy="526471"/>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37724366-C7F8-8A3F-69BE-157E339A5084}"/>
              </a:ext>
            </a:extLst>
          </p:cNvPr>
          <p:cNvSpPr txBox="1"/>
          <p:nvPr/>
        </p:nvSpPr>
        <p:spPr>
          <a:xfrm>
            <a:off x="360217" y="1471697"/>
            <a:ext cx="6068291" cy="1754326"/>
          </a:xfrm>
          <a:prstGeom prst="rect">
            <a:avLst/>
          </a:prstGeom>
          <a:noFill/>
        </p:spPr>
        <p:txBody>
          <a:bodyPr wrap="square" rtlCol="0">
            <a:spAutoFit/>
          </a:bodyPr>
          <a:lstStyle/>
          <a:p>
            <a:pPr algn="just"/>
            <a:r>
              <a:rPr lang="en-US" b="1" dirty="0"/>
              <a:t>Service Improvement</a:t>
            </a:r>
            <a:r>
              <a:rPr lang="en-US" dirty="0"/>
              <a:t>: Passenger reviews provide direct insights into their experiences, helping identify areas for improvement such as service quality, cleanliness, and amenities. This feedback loop enables operators to address concerns promptly, enhancing overall customer satisfaction.</a:t>
            </a:r>
            <a:endParaRPr lang="en-IN" dirty="0"/>
          </a:p>
        </p:txBody>
      </p:sp>
      <p:sp>
        <p:nvSpPr>
          <p:cNvPr id="9" name="TextBox 8">
            <a:extLst>
              <a:ext uri="{FF2B5EF4-FFF2-40B4-BE49-F238E27FC236}">
                <a16:creationId xmlns:a16="http://schemas.microsoft.com/office/drawing/2014/main" id="{11936FB4-69C9-E584-22D9-D69D6353C06A}"/>
              </a:ext>
            </a:extLst>
          </p:cNvPr>
          <p:cNvSpPr txBox="1"/>
          <p:nvPr/>
        </p:nvSpPr>
        <p:spPr>
          <a:xfrm>
            <a:off x="554182" y="4890655"/>
            <a:ext cx="5735782" cy="1754326"/>
          </a:xfrm>
          <a:prstGeom prst="rect">
            <a:avLst/>
          </a:prstGeom>
          <a:noFill/>
        </p:spPr>
        <p:txBody>
          <a:bodyPr wrap="square" rtlCol="0">
            <a:spAutoFit/>
          </a:bodyPr>
          <a:lstStyle/>
          <a:p>
            <a:pPr algn="just"/>
            <a:r>
              <a:rPr lang="en-US" b="1" dirty="0"/>
              <a:t>Trust and Transparency</a:t>
            </a:r>
            <a:r>
              <a:rPr lang="en-US" dirty="0"/>
              <a:t>: By showcasing passenger reviews, the platform builds trust among potential travelers, offering transparency about the service quality and reliability. Positive reviews can also attract new customers by demonstrating the positive experiences of past passengers.</a:t>
            </a:r>
            <a:endParaRPr lang="en-IN" dirty="0"/>
          </a:p>
        </p:txBody>
      </p:sp>
    </p:spTree>
    <p:extLst>
      <p:ext uri="{BB962C8B-B14F-4D97-AF65-F5344CB8AC3E}">
        <p14:creationId xmlns:p14="http://schemas.microsoft.com/office/powerpoint/2010/main" val="264100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28E8C-0852-1F27-F6AA-6F9C9BE89210}"/>
              </a:ext>
            </a:extLst>
          </p:cNvPr>
          <p:cNvSpPr>
            <a:spLocks noGrp="1"/>
          </p:cNvSpPr>
          <p:nvPr>
            <p:ph type="title"/>
          </p:nvPr>
        </p:nvSpPr>
        <p:spPr>
          <a:xfrm>
            <a:off x="244330" y="161772"/>
            <a:ext cx="6253453" cy="821900"/>
          </a:xfrm>
        </p:spPr>
        <p:txBody>
          <a:bodyPr/>
          <a:lstStyle/>
          <a:p>
            <a:r>
              <a:rPr lang="en-IN" dirty="0"/>
              <a:t>Coding Crew Members</a:t>
            </a:r>
          </a:p>
        </p:txBody>
      </p:sp>
      <p:graphicFrame>
        <p:nvGraphicFramePr>
          <p:cNvPr id="10" name="Diagram 9">
            <a:extLst>
              <a:ext uri="{FF2B5EF4-FFF2-40B4-BE49-F238E27FC236}">
                <a16:creationId xmlns:a16="http://schemas.microsoft.com/office/drawing/2014/main" id="{52C952F6-88BA-D3ED-F954-CC6AE3A664B9}"/>
              </a:ext>
            </a:extLst>
          </p:cNvPr>
          <p:cNvGraphicFramePr/>
          <p:nvPr>
            <p:extLst>
              <p:ext uri="{D42A27DB-BD31-4B8C-83A1-F6EECF244321}">
                <p14:modId xmlns:p14="http://schemas.microsoft.com/office/powerpoint/2010/main" val="2135841908"/>
              </p:ext>
            </p:extLst>
          </p:nvPr>
        </p:nvGraphicFramePr>
        <p:xfrm>
          <a:off x="591127" y="1870364"/>
          <a:ext cx="6627092" cy="4309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Picture 11">
            <a:extLst>
              <a:ext uri="{FF2B5EF4-FFF2-40B4-BE49-F238E27FC236}">
                <a16:creationId xmlns:a16="http://schemas.microsoft.com/office/drawing/2014/main" id="{28EF5ED6-AF70-35A1-1156-FE7BD91FF7E3}"/>
              </a:ext>
            </a:extLst>
          </p:cNvPr>
          <p:cNvPicPr>
            <a:picLocks noChangeAspect="1"/>
          </p:cNvPicPr>
          <p:nvPr/>
        </p:nvPicPr>
        <p:blipFill>
          <a:blip r:embed="rId7">
            <a:alphaModFix amt="35000"/>
          </a:blip>
          <a:stretch>
            <a:fillRect/>
          </a:stretch>
        </p:blipFill>
        <p:spPr>
          <a:xfrm>
            <a:off x="-110836" y="-281476"/>
            <a:ext cx="12649200" cy="7285299"/>
          </a:xfrm>
          <a:prstGeom prst="rect">
            <a:avLst/>
          </a:prstGeom>
        </p:spPr>
      </p:pic>
    </p:spTree>
    <p:extLst>
      <p:ext uri="{BB962C8B-B14F-4D97-AF65-F5344CB8AC3E}">
        <p14:creationId xmlns:p14="http://schemas.microsoft.com/office/powerpoint/2010/main" val="3902919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1DBD5-6BC7-BE16-0FF9-EE17B9D93C84}"/>
              </a:ext>
            </a:extLst>
          </p:cNvPr>
          <p:cNvSpPr>
            <a:spLocks noGrp="1"/>
          </p:cNvSpPr>
          <p:nvPr>
            <p:ph type="title"/>
          </p:nvPr>
        </p:nvSpPr>
        <p:spPr>
          <a:xfrm>
            <a:off x="258184" y="175627"/>
            <a:ext cx="9924907" cy="1140555"/>
          </a:xfrm>
        </p:spPr>
        <p:txBody>
          <a:bodyPr/>
          <a:lstStyle/>
          <a:p>
            <a:r>
              <a:rPr lang="en-IN" dirty="0"/>
              <a:t>Future Implementation and Features</a:t>
            </a:r>
          </a:p>
        </p:txBody>
      </p:sp>
      <p:graphicFrame>
        <p:nvGraphicFramePr>
          <p:cNvPr id="3" name="Diagram 2">
            <a:extLst>
              <a:ext uri="{FF2B5EF4-FFF2-40B4-BE49-F238E27FC236}">
                <a16:creationId xmlns:a16="http://schemas.microsoft.com/office/drawing/2014/main" id="{32F5ED1C-41A1-76BF-EAC5-E6365DAAA75F}"/>
              </a:ext>
            </a:extLst>
          </p:cNvPr>
          <p:cNvGraphicFramePr/>
          <p:nvPr>
            <p:extLst>
              <p:ext uri="{D42A27DB-BD31-4B8C-83A1-F6EECF244321}">
                <p14:modId xmlns:p14="http://schemas.microsoft.com/office/powerpoint/2010/main" val="2902016698"/>
              </p:ext>
            </p:extLst>
          </p:nvPr>
        </p:nvGraphicFramePr>
        <p:xfrm>
          <a:off x="1173019" y="1814943"/>
          <a:ext cx="6987309" cy="42541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B5309DB9-6C09-003D-18B0-196B49D590B8}"/>
              </a:ext>
            </a:extLst>
          </p:cNvPr>
          <p:cNvGraphicFramePr/>
          <p:nvPr>
            <p:extLst>
              <p:ext uri="{D42A27DB-BD31-4B8C-83A1-F6EECF244321}">
                <p14:modId xmlns:p14="http://schemas.microsoft.com/office/powerpoint/2010/main" val="1161611683"/>
              </p:ext>
            </p:extLst>
          </p:nvPr>
        </p:nvGraphicFramePr>
        <p:xfrm>
          <a:off x="8534401" y="1918853"/>
          <a:ext cx="2147454" cy="404629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4527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76416AC-D616-5C94-88BD-76BD8491AF9C}"/>
              </a:ext>
            </a:extLst>
          </p:cNvPr>
          <p:cNvSpPr txBox="1"/>
          <p:nvPr/>
        </p:nvSpPr>
        <p:spPr>
          <a:xfrm>
            <a:off x="207818" y="2022764"/>
            <a:ext cx="11720946" cy="4247317"/>
          </a:xfrm>
          <a:prstGeom prst="rect">
            <a:avLst/>
          </a:prstGeom>
          <a:noFill/>
        </p:spPr>
        <p:txBody>
          <a:bodyPr wrap="square" rtlCol="0">
            <a:spAutoFit/>
          </a:bodyPr>
          <a:lstStyle/>
          <a:p>
            <a:pPr marL="285750" indent="-285750" algn="just">
              <a:buFont typeface="Wingdings" panose="05000000000000000000" pitchFamily="2" charset="2"/>
              <a:buChar char="§"/>
            </a:pPr>
            <a:r>
              <a:rPr lang="en-IN" dirty="0"/>
              <a:t>Bandhan, R. (2018). BUS MANAGEMENT SYSTEM. International Journal of Advanced Research in Computer Science, 9(3), 4–6. </a:t>
            </a:r>
            <a:r>
              <a:rPr lang="en-IN" dirty="0">
                <a:hlinkClick r:id="rId2"/>
              </a:rPr>
              <a:t>https://doi.org/10.26483/ijarcs.v9i3.5821</a:t>
            </a:r>
            <a:endParaRPr lang="en-IN" dirty="0"/>
          </a:p>
          <a:p>
            <a:pPr algn="just"/>
            <a:endParaRPr lang="en-IN" dirty="0"/>
          </a:p>
          <a:p>
            <a:pPr marL="285750" indent="-285750" algn="just">
              <a:buFont typeface="Wingdings" panose="05000000000000000000" pitchFamily="2" charset="2"/>
              <a:buChar char="§"/>
            </a:pPr>
            <a:r>
              <a:rPr lang="en-IN" dirty="0" err="1"/>
              <a:t>Grzelak</a:t>
            </a:r>
            <a:r>
              <a:rPr lang="en-IN" dirty="0"/>
              <a:t>, M., </a:t>
            </a:r>
            <a:r>
              <a:rPr lang="en-IN" dirty="0" err="1"/>
              <a:t>Napierała</a:t>
            </a:r>
            <a:r>
              <a:rPr lang="en-IN" dirty="0"/>
              <a:t>, Ł., </a:t>
            </a:r>
            <a:r>
              <a:rPr lang="en-IN" dirty="0" err="1"/>
              <a:t>Napierała</a:t>
            </a:r>
            <a:r>
              <a:rPr lang="en-IN" dirty="0"/>
              <a:t>, Ł., </a:t>
            </a:r>
            <a:r>
              <a:rPr lang="en-IN" dirty="0" err="1"/>
              <a:t>Karovič</a:t>
            </a:r>
            <a:r>
              <a:rPr lang="en-IN" dirty="0"/>
              <a:t>, V., &amp; </a:t>
            </a:r>
            <a:r>
              <a:rPr lang="en-IN" dirty="0" err="1"/>
              <a:t>Ivanochko</a:t>
            </a:r>
            <a:r>
              <a:rPr lang="en-IN" dirty="0"/>
              <a:t>, I. (2019). Bus Ticket Reservation System Agile Methods of Projects Management. Advances in Intelligent Networking and Collaborative Systems, 492–501. </a:t>
            </a:r>
            <a:r>
              <a:rPr lang="en-IN" dirty="0">
                <a:hlinkClick r:id="rId3"/>
              </a:rPr>
              <a:t>https://doi.org/10.1007/978-3-030-29035-1_48</a:t>
            </a:r>
            <a:endParaRPr lang="en-IN" dirty="0"/>
          </a:p>
          <a:p>
            <a:pPr algn="just"/>
            <a:endParaRPr lang="en-IN" dirty="0"/>
          </a:p>
          <a:p>
            <a:pPr marL="285750" indent="-285750" algn="just">
              <a:buFont typeface="Wingdings" panose="05000000000000000000" pitchFamily="2" charset="2"/>
              <a:buChar char="§"/>
            </a:pPr>
            <a:r>
              <a:rPr lang="en-IN" dirty="0"/>
              <a:t>Kazi S., </a:t>
            </a:r>
            <a:r>
              <a:rPr lang="en-IN" dirty="0" err="1"/>
              <a:t>Bagasrawala</a:t>
            </a:r>
            <a:r>
              <a:rPr lang="en-IN" dirty="0"/>
              <a:t>, M., Shaikh, F., &amp; Sayyed, A. (2018). Smart E-Ticketing System for Public Transport Bus. 2018 International Conference on Smart City and Emerging Technology (ICSCET). </a:t>
            </a:r>
            <a:r>
              <a:rPr lang="en-IN" dirty="0">
                <a:hlinkClick r:id="rId4"/>
              </a:rPr>
              <a:t>https://doi.org/10.1109/icscet.2018.8537302</a:t>
            </a:r>
            <a:endParaRPr lang="en-IN" dirty="0"/>
          </a:p>
          <a:p>
            <a:pPr algn="just"/>
            <a:endParaRPr lang="en-IN" dirty="0"/>
          </a:p>
          <a:p>
            <a:pPr marL="285750" indent="-285750" algn="just">
              <a:buFont typeface="Wingdings" panose="05000000000000000000" pitchFamily="2" charset="2"/>
              <a:buChar char="§"/>
            </a:pPr>
            <a:r>
              <a:rPr lang="en-IN" dirty="0"/>
              <a:t>S.SUTHAN, &amp; A.MAHESH M.E. (2023). Bus Ticket Reservation And Seat Allocation System Using Blockchain Technology. International Journal for Multidisciplinary Research, 5(5). </a:t>
            </a:r>
            <a:r>
              <a:rPr lang="en-IN" dirty="0">
                <a:hlinkClick r:id="rId5"/>
              </a:rPr>
              <a:t>https://doi.org/10.36948/ijfmr.2023.v05i05.7270</a:t>
            </a:r>
            <a:endParaRPr lang="en-IN" dirty="0"/>
          </a:p>
          <a:p>
            <a:endParaRPr lang="en-IN" dirty="0"/>
          </a:p>
        </p:txBody>
      </p:sp>
      <p:sp>
        <p:nvSpPr>
          <p:cNvPr id="9" name="Title 1">
            <a:extLst>
              <a:ext uri="{FF2B5EF4-FFF2-40B4-BE49-F238E27FC236}">
                <a16:creationId xmlns:a16="http://schemas.microsoft.com/office/drawing/2014/main" id="{CFB660BF-D329-3AA1-8323-838404D5C893}"/>
              </a:ext>
            </a:extLst>
          </p:cNvPr>
          <p:cNvSpPr>
            <a:spLocks noGrp="1"/>
          </p:cNvSpPr>
          <p:nvPr>
            <p:ph type="title"/>
          </p:nvPr>
        </p:nvSpPr>
        <p:spPr>
          <a:xfrm>
            <a:off x="258184" y="175628"/>
            <a:ext cx="3260871" cy="821900"/>
          </a:xfrm>
        </p:spPr>
        <p:txBody>
          <a:bodyPr/>
          <a:lstStyle/>
          <a:p>
            <a:r>
              <a:rPr lang="en-IN" dirty="0"/>
              <a:t>References</a:t>
            </a:r>
          </a:p>
        </p:txBody>
      </p:sp>
    </p:spTree>
    <p:extLst>
      <p:ext uri="{BB962C8B-B14F-4D97-AF65-F5344CB8AC3E}">
        <p14:creationId xmlns:p14="http://schemas.microsoft.com/office/powerpoint/2010/main" val="2435639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8075" y="3041073"/>
            <a:ext cx="4743307" cy="1400530"/>
          </a:xfrm>
        </p:spPr>
        <p:txBody>
          <a:bodyPr/>
          <a:lstStyle/>
          <a:p>
            <a:r>
              <a:rPr lang="en-US" dirty="0"/>
              <a:t>The End…</a:t>
            </a:r>
            <a:br>
              <a:rPr lang="en-US" dirty="0"/>
            </a:br>
            <a:r>
              <a:rPr lang="en-US" dirty="0"/>
              <a:t>             </a:t>
            </a:r>
            <a:r>
              <a:rPr lang="en-US" dirty="0" err="1"/>
              <a:t>ThankYou</a:t>
            </a:r>
            <a:endParaRPr lang="en-US" dirty="0"/>
          </a:p>
        </p:txBody>
      </p:sp>
    </p:spTree>
    <p:extLst>
      <p:ext uri="{BB962C8B-B14F-4D97-AF65-F5344CB8AC3E}">
        <p14:creationId xmlns:p14="http://schemas.microsoft.com/office/powerpoint/2010/main" val="529273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894" y="226360"/>
            <a:ext cx="2720544" cy="766482"/>
          </a:xfrm>
        </p:spPr>
        <p:txBody>
          <a:bodyPr/>
          <a:lstStyle/>
          <a:p>
            <a:r>
              <a:rPr lang="en-US" b="1" dirty="0"/>
              <a:t>Overview </a:t>
            </a:r>
          </a:p>
        </p:txBody>
      </p:sp>
      <p:sp>
        <p:nvSpPr>
          <p:cNvPr id="3" name="Content Placeholder 2"/>
          <p:cNvSpPr>
            <a:spLocks noGrp="1"/>
          </p:cNvSpPr>
          <p:nvPr>
            <p:ph idx="1"/>
          </p:nvPr>
        </p:nvSpPr>
        <p:spPr>
          <a:xfrm>
            <a:off x="285894" y="1202086"/>
            <a:ext cx="11561129" cy="1929041"/>
          </a:xfrm>
        </p:spPr>
        <p:txBody>
          <a:bodyPr>
            <a:normAutofit/>
          </a:bodyPr>
          <a:lstStyle/>
          <a:p>
            <a:pPr marL="0" indent="0">
              <a:buNone/>
            </a:pPr>
            <a:r>
              <a:rPr lang="en-US" sz="2400" b="1" dirty="0"/>
              <a:t>The Bus Booking and Management System is an advanced backend solution aimed at simplifying and automating various facets of bus operations, reservations, and passenger interactions. Catering to both bus operators (administrators) and passengers (customers), this system offers a streamlined approach to:</a:t>
            </a:r>
            <a:endParaRPr lang="en-US" sz="2800" b="1" dirty="0"/>
          </a:p>
        </p:txBody>
      </p:sp>
      <p:graphicFrame>
        <p:nvGraphicFramePr>
          <p:cNvPr id="4" name="Diagram 3">
            <a:extLst>
              <a:ext uri="{FF2B5EF4-FFF2-40B4-BE49-F238E27FC236}">
                <a16:creationId xmlns:a16="http://schemas.microsoft.com/office/drawing/2014/main" id="{E7556A74-1428-A6DC-C83F-3E26412D9886}"/>
              </a:ext>
            </a:extLst>
          </p:cNvPr>
          <p:cNvGraphicFramePr/>
          <p:nvPr>
            <p:extLst>
              <p:ext uri="{D42A27DB-BD31-4B8C-83A1-F6EECF244321}">
                <p14:modId xmlns:p14="http://schemas.microsoft.com/office/powerpoint/2010/main" val="1228598334"/>
              </p:ext>
            </p:extLst>
          </p:nvPr>
        </p:nvGraphicFramePr>
        <p:xfrm>
          <a:off x="466436" y="3429000"/>
          <a:ext cx="8317345" cy="237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D3A7EB97-8B97-7A86-6D32-479F35C64F71}"/>
              </a:ext>
            </a:extLst>
          </p:cNvPr>
          <p:cNvPicPr>
            <a:picLocks noChangeAspect="1"/>
          </p:cNvPicPr>
          <p:nvPr/>
        </p:nvPicPr>
        <p:blipFill>
          <a:blip r:embed="rId7"/>
          <a:stretch>
            <a:fillRect/>
          </a:stretch>
        </p:blipFill>
        <p:spPr>
          <a:xfrm>
            <a:off x="586761" y="3763673"/>
            <a:ext cx="465317" cy="267999"/>
          </a:xfrm>
          <a:prstGeom prst="rect">
            <a:avLst/>
          </a:prstGeom>
        </p:spPr>
      </p:pic>
      <p:pic>
        <p:nvPicPr>
          <p:cNvPr id="7" name="Picture 6">
            <a:extLst>
              <a:ext uri="{FF2B5EF4-FFF2-40B4-BE49-F238E27FC236}">
                <a16:creationId xmlns:a16="http://schemas.microsoft.com/office/drawing/2014/main" id="{4A904C37-7318-0C87-E508-ACDFE0DE53F2}"/>
              </a:ext>
            </a:extLst>
          </p:cNvPr>
          <p:cNvPicPr>
            <a:picLocks noChangeAspect="1"/>
          </p:cNvPicPr>
          <p:nvPr/>
        </p:nvPicPr>
        <p:blipFill>
          <a:blip r:embed="rId7"/>
          <a:stretch>
            <a:fillRect/>
          </a:stretch>
        </p:blipFill>
        <p:spPr>
          <a:xfrm>
            <a:off x="711452" y="4483027"/>
            <a:ext cx="465317" cy="267999"/>
          </a:xfrm>
          <a:prstGeom prst="rect">
            <a:avLst/>
          </a:prstGeom>
        </p:spPr>
      </p:pic>
      <p:pic>
        <p:nvPicPr>
          <p:cNvPr id="8" name="Picture 7">
            <a:extLst>
              <a:ext uri="{FF2B5EF4-FFF2-40B4-BE49-F238E27FC236}">
                <a16:creationId xmlns:a16="http://schemas.microsoft.com/office/drawing/2014/main" id="{817DCEC8-67B3-E3A8-16EE-D28DB25417DF}"/>
              </a:ext>
            </a:extLst>
          </p:cNvPr>
          <p:cNvPicPr>
            <a:picLocks noChangeAspect="1"/>
          </p:cNvPicPr>
          <p:nvPr/>
        </p:nvPicPr>
        <p:blipFill>
          <a:blip r:embed="rId7"/>
          <a:stretch>
            <a:fillRect/>
          </a:stretch>
        </p:blipFill>
        <p:spPr>
          <a:xfrm>
            <a:off x="586761" y="5190691"/>
            <a:ext cx="465317" cy="267999"/>
          </a:xfrm>
          <a:prstGeom prst="rect">
            <a:avLst/>
          </a:prstGeom>
        </p:spPr>
      </p:pic>
      <p:sp>
        <p:nvSpPr>
          <p:cNvPr id="9" name="Rectangle: Rounded Corners 8">
            <a:extLst>
              <a:ext uri="{FF2B5EF4-FFF2-40B4-BE49-F238E27FC236}">
                <a16:creationId xmlns:a16="http://schemas.microsoft.com/office/drawing/2014/main" id="{AFBAA255-801A-8C4A-628D-EA26D3736FCB}"/>
              </a:ext>
            </a:extLst>
          </p:cNvPr>
          <p:cNvSpPr/>
          <p:nvPr/>
        </p:nvSpPr>
        <p:spPr>
          <a:xfrm>
            <a:off x="3754582" y="5999018"/>
            <a:ext cx="7827818" cy="54032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rPr>
              <a:t>This robust system leverages Java and CSV file handling to ensure reliability and efficiency in managing bus operations.</a:t>
            </a:r>
            <a:endParaRPr lang="en-IN"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60669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afterEffect">
                                  <p:stCondLst>
                                    <p:cond delay="0"/>
                                  </p:stCondLst>
                                  <p:childTnLst>
                                    <p:animClr clrSpc="rgb" dir="cw">
                                      <p:cBhvr override="childStyle">
                                        <p:cTn id="6" dur="2000" fill="hold"/>
                                        <p:tgtEl>
                                          <p:spTgt spid="3">
                                            <p:txEl>
                                              <p:pRg st="0" end="0"/>
                                            </p:txEl>
                                          </p:spTgt>
                                        </p:tgtEl>
                                        <p:attrNameLst>
                                          <p:attrName>style.color</p:attrName>
                                        </p:attrNameLst>
                                      </p:cBhvr>
                                      <p:to>
                                        <a:schemeClr val="accent2"/>
                                      </p:to>
                                    </p:animClr>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childTnLst>
                          </p:cTn>
                        </p:par>
                        <p:par>
                          <p:cTn id="11" fill="hold">
                            <p:stCondLst>
                              <p:cond delay="3000"/>
                            </p:stCondLst>
                            <p:childTnLst>
                              <p:par>
                                <p:cTn id="12" presetID="26" presetClass="emph" presetSubtype="0" fill="hold" grpId="0" nodeType="afterEffect">
                                  <p:stCondLst>
                                    <p:cond delay="0"/>
                                  </p:stCondLst>
                                  <p:childTnLst>
                                    <p:animEffect transition="out" filter="fade">
                                      <p:cBhvr>
                                        <p:cTn id="13" dur="500" tmFilter="0, 0; .2, .5; .8, .5; 1, 0"/>
                                        <p:tgtEl>
                                          <p:spTgt spid="9"/>
                                        </p:tgtEl>
                                      </p:cBhvr>
                                    </p:animEffect>
                                    <p:animScale>
                                      <p:cBhvr>
                                        <p:cTn id="14" dur="250" autoRev="1" fill="hold"/>
                                        <p:tgtEl>
                                          <p:spTgt spid="9"/>
                                        </p:tgtEl>
                                      </p:cBhvr>
                                      <p:by x="105000" y="105000"/>
                                    </p:animScale>
                                  </p:childTnLst>
                                </p:cTn>
                              </p:par>
                            </p:childTnLst>
                          </p:cTn>
                        </p:par>
                        <p:par>
                          <p:cTn id="15" fill="hold">
                            <p:stCondLst>
                              <p:cond delay="3500"/>
                            </p:stCondLst>
                            <p:childTnLst>
                              <p:par>
                                <p:cTn id="16" presetID="14" presetClass="entr" presetSubtype="10" fill="hold" grpId="1"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9" grpId="0" animBg="1"/>
      <p:bldP spid="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894" y="226359"/>
            <a:ext cx="2637416" cy="766482"/>
          </a:xfrm>
        </p:spPr>
        <p:txBody>
          <a:bodyPr/>
          <a:lstStyle/>
          <a:p>
            <a:r>
              <a:rPr lang="en-US" b="1" dirty="0"/>
              <a:t>BENEFITS</a:t>
            </a:r>
          </a:p>
        </p:txBody>
      </p:sp>
      <p:graphicFrame>
        <p:nvGraphicFramePr>
          <p:cNvPr id="14" name="Content Placeholder 13">
            <a:extLst>
              <a:ext uri="{FF2B5EF4-FFF2-40B4-BE49-F238E27FC236}">
                <a16:creationId xmlns:a16="http://schemas.microsoft.com/office/drawing/2014/main" id="{C26532A2-B654-3EDC-F08C-26B9603B3569}"/>
              </a:ext>
            </a:extLst>
          </p:cNvPr>
          <p:cNvGraphicFramePr>
            <a:graphicFrameLocks noGrp="1"/>
          </p:cNvGraphicFramePr>
          <p:nvPr>
            <p:ph idx="1"/>
            <p:extLst>
              <p:ext uri="{D42A27DB-BD31-4B8C-83A1-F6EECF244321}">
                <p14:modId xmlns:p14="http://schemas.microsoft.com/office/powerpoint/2010/main" val="1444961992"/>
              </p:ext>
            </p:extLst>
          </p:nvPr>
        </p:nvGraphicFramePr>
        <p:xfrm>
          <a:off x="651164" y="1828800"/>
          <a:ext cx="9399299" cy="37268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Rectangle: Rounded Corners 14">
            <a:extLst>
              <a:ext uri="{FF2B5EF4-FFF2-40B4-BE49-F238E27FC236}">
                <a16:creationId xmlns:a16="http://schemas.microsoft.com/office/drawing/2014/main" id="{9232CA80-F587-1BE9-A921-FB57B361C667}"/>
              </a:ext>
            </a:extLst>
          </p:cNvPr>
          <p:cNvSpPr/>
          <p:nvPr/>
        </p:nvSpPr>
        <p:spPr>
          <a:xfrm>
            <a:off x="3103419" y="5832764"/>
            <a:ext cx="7827818" cy="55886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Driving efficiency and reliability in bus operations management</a:t>
            </a: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2536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1000"/>
                                        <p:tgtEl>
                                          <p:spTgt spid="14"/>
                                        </p:tgtEl>
                                      </p:cBhvr>
                                    </p:animEffect>
                                  </p:childTnLst>
                                </p:cTn>
                              </p:par>
                            </p:childTnLst>
                          </p:cTn>
                        </p:par>
                        <p:par>
                          <p:cTn id="8" fill="hold">
                            <p:stCondLst>
                              <p:cond delay="1000"/>
                            </p:stCondLst>
                            <p:childTnLst>
                              <p:par>
                                <p:cTn id="9" presetID="14" presetClass="entr" presetSubtype="1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randombar(horizontal)">
                                      <p:cBhvr>
                                        <p:cTn id="11"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748" y="170942"/>
            <a:ext cx="5449889" cy="877318"/>
          </a:xfrm>
        </p:spPr>
        <p:txBody>
          <a:bodyPr/>
          <a:lstStyle/>
          <a:p>
            <a:r>
              <a:rPr lang="en-US" dirty="0"/>
              <a:t>Technology Applied</a:t>
            </a:r>
          </a:p>
        </p:txBody>
      </p:sp>
      <p:graphicFrame>
        <p:nvGraphicFramePr>
          <p:cNvPr id="6" name="Content Placeholder 5">
            <a:extLst>
              <a:ext uri="{FF2B5EF4-FFF2-40B4-BE49-F238E27FC236}">
                <a16:creationId xmlns:a16="http://schemas.microsoft.com/office/drawing/2014/main" id="{E5D227B3-C0D3-BF49-A160-92E2B3C6C649}"/>
              </a:ext>
            </a:extLst>
          </p:cNvPr>
          <p:cNvGraphicFramePr>
            <a:graphicFrameLocks noGrp="1"/>
          </p:cNvGraphicFramePr>
          <p:nvPr>
            <p:ph idx="1"/>
            <p:extLst>
              <p:ext uri="{D42A27DB-BD31-4B8C-83A1-F6EECF244321}">
                <p14:modId xmlns:p14="http://schemas.microsoft.com/office/powerpoint/2010/main" val="2895810474"/>
              </p:ext>
            </p:extLst>
          </p:nvPr>
        </p:nvGraphicFramePr>
        <p:xfrm>
          <a:off x="909350" y="1331119"/>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031964C4-C04D-D0AD-530F-78A4C3EF815D}"/>
              </a:ext>
            </a:extLst>
          </p:cNvPr>
          <p:cNvSpPr/>
          <p:nvPr/>
        </p:nvSpPr>
        <p:spPr>
          <a:xfrm>
            <a:off x="2466109" y="5943600"/>
            <a:ext cx="9615055" cy="6096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Leveraging proven technologies for a powerful and efficient backend system.</a:t>
            </a:r>
            <a:endParaRPr lang="en-IN" b="1"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4206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000"/>
                                        <p:tgtEl>
                                          <p:spTgt spid="6"/>
                                        </p:tgtEl>
                                      </p:cBhvr>
                                    </p:animEffect>
                                  </p:childTnLst>
                                </p:cTn>
                              </p:par>
                            </p:childTnLst>
                          </p:cTn>
                        </p:par>
                        <p:par>
                          <p:cTn id="8" fill="hold">
                            <p:stCondLst>
                              <p:cond delay="10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10" y="122451"/>
            <a:ext cx="3408218" cy="974300"/>
          </a:xfrm>
        </p:spPr>
        <p:txBody>
          <a:bodyPr/>
          <a:lstStyle/>
          <a:p>
            <a:r>
              <a:rPr lang="en-US" b="1" dirty="0"/>
              <a:t>Functioning</a:t>
            </a:r>
          </a:p>
        </p:txBody>
      </p:sp>
      <p:graphicFrame>
        <p:nvGraphicFramePr>
          <p:cNvPr id="6" name="Content Placeholder 5">
            <a:extLst>
              <a:ext uri="{FF2B5EF4-FFF2-40B4-BE49-F238E27FC236}">
                <a16:creationId xmlns:a16="http://schemas.microsoft.com/office/drawing/2014/main" id="{2699DA3D-0F05-87F3-D188-1A730CCD5334}"/>
              </a:ext>
            </a:extLst>
          </p:cNvPr>
          <p:cNvGraphicFramePr>
            <a:graphicFrameLocks noGrp="1"/>
          </p:cNvGraphicFramePr>
          <p:nvPr>
            <p:ph idx="1"/>
            <p:extLst>
              <p:ext uri="{D42A27DB-BD31-4B8C-83A1-F6EECF244321}">
                <p14:modId xmlns:p14="http://schemas.microsoft.com/office/powerpoint/2010/main" val="809753508"/>
              </p:ext>
            </p:extLst>
          </p:nvPr>
        </p:nvGraphicFramePr>
        <p:xfrm>
          <a:off x="471056" y="1096751"/>
          <a:ext cx="11236036" cy="5638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1699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893" y="254069"/>
            <a:ext cx="3080762" cy="711064"/>
          </a:xfrm>
        </p:spPr>
        <p:txBody>
          <a:bodyPr/>
          <a:lstStyle/>
          <a:p>
            <a:r>
              <a:rPr lang="en-US" dirty="0"/>
              <a:t>Flow Chart	</a:t>
            </a:r>
          </a:p>
        </p:txBody>
      </p:sp>
      <p:sp>
        <p:nvSpPr>
          <p:cNvPr id="5" name="Content Placeholder 4">
            <a:extLst>
              <a:ext uri="{FF2B5EF4-FFF2-40B4-BE49-F238E27FC236}">
                <a16:creationId xmlns:a16="http://schemas.microsoft.com/office/drawing/2014/main" id="{8FC8C223-2E69-0A2A-578B-196B32883376}"/>
              </a:ext>
            </a:extLst>
          </p:cNvPr>
          <p:cNvSpPr>
            <a:spLocks noGrp="1"/>
          </p:cNvSpPr>
          <p:nvPr>
            <p:ph idx="1"/>
          </p:nvPr>
        </p:nvSpPr>
        <p:spPr/>
        <p:txBody>
          <a:bodyPr/>
          <a:lstStyle/>
          <a:p>
            <a:endParaRPr lang="en-IN"/>
          </a:p>
        </p:txBody>
      </p:sp>
      <p:pic>
        <p:nvPicPr>
          <p:cNvPr id="3" name="Content Placeholder 2">
            <a:extLst>
              <a:ext uri="{FF2B5EF4-FFF2-40B4-BE49-F238E27FC236}">
                <a16:creationId xmlns:a16="http://schemas.microsoft.com/office/drawing/2014/main" id="{6E02FEB3-7C57-64B8-5E1D-FD042DDF2EDA}"/>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786392" y="1330370"/>
            <a:ext cx="9787943" cy="5167078"/>
          </a:xfrm>
          <a:prstGeom prst="rect">
            <a:avLst/>
          </a:prstGeom>
        </p:spPr>
      </p:pic>
      <p:sp>
        <p:nvSpPr>
          <p:cNvPr id="4" name="TextBox 3">
            <a:extLst>
              <a:ext uri="{FF2B5EF4-FFF2-40B4-BE49-F238E27FC236}">
                <a16:creationId xmlns:a16="http://schemas.microsoft.com/office/drawing/2014/main" id="{EE35C7F0-90C9-5E41-BFF3-C3DCE2A4A3C7}"/>
              </a:ext>
            </a:extLst>
          </p:cNvPr>
          <p:cNvSpPr txBox="1"/>
          <p:nvPr/>
        </p:nvSpPr>
        <p:spPr>
          <a:xfrm>
            <a:off x="7514471" y="896655"/>
            <a:ext cx="2535382" cy="369332"/>
          </a:xfrm>
          <a:prstGeom prst="rect">
            <a:avLst/>
          </a:prstGeom>
          <a:noFill/>
        </p:spPr>
        <p:txBody>
          <a:bodyPr wrap="square" rtlCol="0">
            <a:spAutoFit/>
          </a:bodyPr>
          <a:lstStyle/>
          <a:p>
            <a:r>
              <a:rPr lang="en-IN" dirty="0"/>
              <a:t>Functioning 1 &amp;2</a:t>
            </a:r>
          </a:p>
        </p:txBody>
      </p:sp>
    </p:spTree>
    <p:extLst>
      <p:ext uri="{BB962C8B-B14F-4D97-AF65-F5344CB8AC3E}">
        <p14:creationId xmlns:p14="http://schemas.microsoft.com/office/powerpoint/2010/main" val="1502654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E2816D-EA58-4F0A-7260-D65D5EA44478}"/>
              </a:ext>
            </a:extLst>
          </p:cNvPr>
          <p:cNvSpPr>
            <a:spLocks noGrp="1"/>
          </p:cNvSpPr>
          <p:nvPr>
            <p:ph idx="1"/>
          </p:nvPr>
        </p:nvSpPr>
        <p:spPr/>
        <p:txBody>
          <a:bodyPr/>
          <a:lstStyle/>
          <a:p>
            <a:endParaRPr lang="en-IN"/>
          </a:p>
        </p:txBody>
      </p:sp>
      <p:sp>
        <p:nvSpPr>
          <p:cNvPr id="4" name="Title 1">
            <a:extLst>
              <a:ext uri="{FF2B5EF4-FFF2-40B4-BE49-F238E27FC236}">
                <a16:creationId xmlns:a16="http://schemas.microsoft.com/office/drawing/2014/main" id="{D4345E2C-7EEE-AA2D-286C-9383986383EE}"/>
              </a:ext>
            </a:extLst>
          </p:cNvPr>
          <p:cNvSpPr>
            <a:spLocks noGrp="1"/>
          </p:cNvSpPr>
          <p:nvPr>
            <p:ph type="title"/>
          </p:nvPr>
        </p:nvSpPr>
        <p:spPr>
          <a:xfrm>
            <a:off x="216622" y="247002"/>
            <a:ext cx="2983778" cy="725198"/>
          </a:xfrm>
        </p:spPr>
        <p:txBody>
          <a:bodyPr/>
          <a:lstStyle/>
          <a:p>
            <a:r>
              <a:rPr lang="en-US" dirty="0"/>
              <a:t>Flow Chart	</a:t>
            </a:r>
          </a:p>
        </p:txBody>
      </p:sp>
      <p:pic>
        <p:nvPicPr>
          <p:cNvPr id="5" name="Content Placeholder 3">
            <a:extLst>
              <a:ext uri="{FF2B5EF4-FFF2-40B4-BE49-F238E27FC236}">
                <a16:creationId xmlns:a16="http://schemas.microsoft.com/office/drawing/2014/main" id="{1AA7D655-CA96-4DDE-97C8-56C2C882963A}"/>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847664" y="1405944"/>
            <a:ext cx="9942489" cy="4842455"/>
          </a:xfrm>
          <a:prstGeom prst="rect">
            <a:avLst/>
          </a:prstGeom>
        </p:spPr>
      </p:pic>
      <p:sp>
        <p:nvSpPr>
          <p:cNvPr id="6" name="TextBox 5">
            <a:extLst>
              <a:ext uri="{FF2B5EF4-FFF2-40B4-BE49-F238E27FC236}">
                <a16:creationId xmlns:a16="http://schemas.microsoft.com/office/drawing/2014/main" id="{0F46429F-C7C3-94B5-4019-72FF3107908B}"/>
              </a:ext>
            </a:extLst>
          </p:cNvPr>
          <p:cNvSpPr txBox="1"/>
          <p:nvPr/>
        </p:nvSpPr>
        <p:spPr>
          <a:xfrm>
            <a:off x="7467600" y="1036612"/>
            <a:ext cx="2582253" cy="369332"/>
          </a:xfrm>
          <a:prstGeom prst="rect">
            <a:avLst/>
          </a:prstGeom>
          <a:noFill/>
        </p:spPr>
        <p:txBody>
          <a:bodyPr wrap="square" rtlCol="0">
            <a:spAutoFit/>
          </a:bodyPr>
          <a:lstStyle/>
          <a:p>
            <a:r>
              <a:rPr lang="en-IN" dirty="0"/>
              <a:t>Functioning 3,4 &amp; 5</a:t>
            </a:r>
          </a:p>
        </p:txBody>
      </p:sp>
    </p:spTree>
    <p:extLst>
      <p:ext uri="{BB962C8B-B14F-4D97-AF65-F5344CB8AC3E}">
        <p14:creationId xmlns:p14="http://schemas.microsoft.com/office/powerpoint/2010/main" val="3184537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631" y="300318"/>
            <a:ext cx="4034969" cy="752628"/>
          </a:xfrm>
        </p:spPr>
        <p:txBody>
          <a:bodyPr/>
          <a:lstStyle/>
          <a:p>
            <a:r>
              <a:rPr lang="en-US" b="1" dirty="0"/>
              <a:t>Class Diagram</a:t>
            </a:r>
            <a:br>
              <a:rPr lang="en-US" b="1" dirty="0"/>
            </a:br>
            <a:br>
              <a:rPr lang="en-US" b="1" dirty="0"/>
            </a:br>
            <a:br>
              <a:rPr lang="en-US" sz="2000" b="1" dirty="0"/>
            </a:br>
            <a:br>
              <a:rPr lang="en-US" sz="2000" b="1" dirty="0"/>
            </a:br>
            <a:br>
              <a:rPr lang="en-US" sz="2000" b="1" dirty="0"/>
            </a:br>
            <a:br>
              <a:rPr lang="en-US" sz="2000" b="1" dirty="0"/>
            </a:br>
            <a:br>
              <a:rPr lang="en-US" sz="2000" b="1" dirty="0"/>
            </a:br>
            <a:br>
              <a:rPr lang="en-US" b="1" dirty="0"/>
            </a:br>
            <a:endParaRPr lang="en-US" b="1" dirty="0"/>
          </a:p>
        </p:txBody>
      </p:sp>
      <p:pic>
        <p:nvPicPr>
          <p:cNvPr id="3" name="Content Placeholder 3">
            <a:extLst>
              <a:ext uri="{FF2B5EF4-FFF2-40B4-BE49-F238E27FC236}">
                <a16:creationId xmlns:a16="http://schemas.microsoft.com/office/drawing/2014/main" id="{3F440C29-356D-679B-0AD4-1B062D89B81B}"/>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906898" y="1801861"/>
            <a:ext cx="10378204" cy="4251806"/>
          </a:xfrm>
          <a:prstGeom prst="rect">
            <a:avLst/>
          </a:prstGeom>
        </p:spPr>
      </p:pic>
    </p:spTree>
    <p:extLst>
      <p:ext uri="{BB962C8B-B14F-4D97-AF65-F5344CB8AC3E}">
        <p14:creationId xmlns:p14="http://schemas.microsoft.com/office/powerpoint/2010/main" val="17421945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3315</TotalTime>
  <Words>1039</Words>
  <Application>Microsoft Office PowerPoint</Application>
  <PresentationFormat>Widescreen</PresentationFormat>
  <Paragraphs>112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Gothic</vt:lpstr>
      <vt:lpstr>Wingdings</vt:lpstr>
      <vt:lpstr>Wingdings 3</vt:lpstr>
      <vt:lpstr>Ion</vt:lpstr>
      <vt:lpstr>BUS BOOKING  AND MANAGEMENT SYSTEM</vt:lpstr>
      <vt:lpstr>Coding Crew Members</vt:lpstr>
      <vt:lpstr>Overview </vt:lpstr>
      <vt:lpstr>BENEFITS</vt:lpstr>
      <vt:lpstr>Technology Applied</vt:lpstr>
      <vt:lpstr>Functioning</vt:lpstr>
      <vt:lpstr>Flow Chart </vt:lpstr>
      <vt:lpstr>Flow Chart </vt:lpstr>
      <vt:lpstr>Class Diagram        </vt:lpstr>
      <vt:lpstr>PowerPoint Presentation</vt:lpstr>
      <vt:lpstr> </vt:lpstr>
      <vt:lpstr>PowerPoint Presentation</vt:lpstr>
      <vt:lpstr>PowerPoint Presentation</vt:lpstr>
      <vt:lpstr>Seat View and Booking</vt:lpstr>
      <vt:lpstr>Passenger Ticket Downloading Process</vt:lpstr>
      <vt:lpstr>Cancellation Of The Ticket</vt:lpstr>
      <vt:lpstr>Passenger Feedback Integration</vt:lpstr>
      <vt:lpstr>Passenger Rating Review Integration</vt:lpstr>
      <vt:lpstr>Passenger Feedback Review Integration</vt:lpstr>
      <vt:lpstr>Future Implementation and Features</vt:lpstr>
      <vt:lpstr>References</vt:lpstr>
      <vt:lpstr>The End…              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BOOKING  AND MANAGEMENT SYSTEM</dc:title>
  <dc:creator>priyanshi gupta</dc:creator>
  <cp:lastModifiedBy>Prabhanshu Singh</cp:lastModifiedBy>
  <cp:revision>8</cp:revision>
  <dcterms:created xsi:type="dcterms:W3CDTF">2024-07-10T04:21:59Z</dcterms:created>
  <dcterms:modified xsi:type="dcterms:W3CDTF">2024-07-15T06:02:50Z</dcterms:modified>
</cp:coreProperties>
</file>