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6FA78F-1751-FC90-02EB-458894709CA7}" v="77" dt="2024-10-13T14:23:11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ShorthillsCampus/Fresher-Training_2024/_workitems/edit/790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AD20A5-B9BF-4C29-B1C0-882CF36B4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tatue of a person&#10;&#10;Description automatically generated">
            <a:extLst>
              <a:ext uri="{FF2B5EF4-FFF2-40B4-BE49-F238E27FC236}">
                <a16:creationId xmlns:a16="http://schemas.microsoft.com/office/drawing/2014/main" id="{F214AE3B-20B6-F463-EBE1-FCA2EF376F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1" r="-1" b="-1"/>
          <a:stretch/>
        </p:blipFill>
        <p:spPr>
          <a:xfrm>
            <a:off x="20" y="1"/>
            <a:ext cx="4752733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83847B-B7B4-4D47-875A-C45ADEF4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8300" y="685800"/>
            <a:ext cx="60579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578" y="1259958"/>
            <a:ext cx="4253022" cy="2481727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Sample Image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6372" y="4062037"/>
            <a:ext cx="4189228" cy="1447700"/>
          </a:xfrm>
        </p:spPr>
        <p:txBody>
          <a:bodyPr anchor="t">
            <a:normAutofit/>
          </a:bodyPr>
          <a:lstStyle/>
          <a:p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0354-3D8F-46A8-0F65-A752F396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the sample text 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2C69E-8453-5AAB-746A-951BFDBB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Hi my name is Aman Bhatt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3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03AC-A5F1-AE79-B2F9-BDF7376A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the hyperlink sample 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166B-4DBA-C91C-43BD-C5BB460F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Python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0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500F9-FFF7-54B6-8AC4-1CF259FD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is sample table 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1714BE-BA93-9919-CD5E-7D19840562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92461" y="961812"/>
          <a:ext cx="6680477" cy="493098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540786">
                  <a:extLst>
                    <a:ext uri="{9D8B030D-6E8A-4147-A177-3AD203B41FA5}">
                      <a16:colId xmlns:a16="http://schemas.microsoft.com/office/drawing/2014/main" val="1208535088"/>
                    </a:ext>
                  </a:extLst>
                </a:gridCol>
                <a:gridCol w="2079627">
                  <a:extLst>
                    <a:ext uri="{9D8B030D-6E8A-4147-A177-3AD203B41FA5}">
                      <a16:colId xmlns:a16="http://schemas.microsoft.com/office/drawing/2014/main" val="1715442381"/>
                    </a:ext>
                  </a:extLst>
                </a:gridCol>
                <a:gridCol w="2060064">
                  <a:extLst>
                    <a:ext uri="{9D8B030D-6E8A-4147-A177-3AD203B41FA5}">
                      <a16:colId xmlns:a16="http://schemas.microsoft.com/office/drawing/2014/main" val="1488526752"/>
                    </a:ext>
                  </a:extLst>
                </a:gridCol>
              </a:tblGrid>
              <a:tr h="70442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2500" b="0" i="0" cap="none" spc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Serial Number </a:t>
                      </a:r>
                      <a:endParaRPr lang="en-US" sz="25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9282" marR="117386" marT="160986" marB="16098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2500" b="0" i="0" cap="none" spc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First Name </a:t>
                      </a:r>
                      <a:endParaRPr lang="en-US" sz="25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9282" marR="117386" marT="160986" marB="16098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2500" b="0" i="0" cap="none" spc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Last Name </a:t>
                      </a:r>
                      <a:endParaRPr lang="en-US" sz="25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9282" marR="117386" marT="160986" marB="16098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387553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25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1 </a:t>
                      </a:r>
                      <a:endParaRPr lang="en-US" sz="25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9282" marR="117386" marT="160986" marB="16098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25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Aman </a:t>
                      </a:r>
                      <a:endParaRPr lang="en-US" sz="25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9282" marR="117386" marT="160986" marB="16098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25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Bhatt </a:t>
                      </a:r>
                      <a:endParaRPr lang="en-US" sz="25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9282" marR="117386" marT="160986" marB="16098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87940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25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2 </a:t>
                      </a:r>
                      <a:endParaRPr lang="en-US" sz="25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9282" marR="117386" marT="160986" marB="16098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25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Priyanshu </a:t>
                      </a:r>
                      <a:endParaRPr lang="en-US" sz="25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9282" marR="117386" marT="160986" marB="16098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25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Kumar </a:t>
                      </a:r>
                      <a:endParaRPr lang="en-US" sz="25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9282" marR="117386" marT="160986" marB="16098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27291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25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3 </a:t>
                      </a:r>
                      <a:endParaRPr lang="en-US" sz="25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9282" marR="117386" marT="160986" marB="16098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25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Piyush </a:t>
                      </a:r>
                      <a:endParaRPr lang="en-US" sz="25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9282" marR="117386" marT="160986" marB="16098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25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Bhandari </a:t>
                      </a:r>
                      <a:endParaRPr lang="en-US" sz="25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9282" marR="117386" marT="160986" marB="16098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14925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25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4 </a:t>
                      </a:r>
                      <a:endParaRPr lang="en-US" sz="25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9282" marR="117386" marT="160986" marB="16098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25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Harsh </a:t>
                      </a:r>
                      <a:endParaRPr lang="en-US" sz="25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9282" marR="117386" marT="160986" marB="16098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25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Morya </a:t>
                      </a:r>
                      <a:endParaRPr lang="en-US" sz="25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9282" marR="117386" marT="160986" marB="16098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550925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25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5 </a:t>
                      </a:r>
                      <a:endParaRPr lang="en-US" sz="25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9282" marR="117386" marT="160986" marB="160986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25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Vishnu </a:t>
                      </a:r>
                      <a:endParaRPr lang="en-US" sz="25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9282" marR="117386" marT="160986" marB="16098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25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Pillai </a:t>
                      </a:r>
                      <a:endParaRPr lang="en-US" sz="25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9282" marR="117386" marT="160986" marB="16098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48135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25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6 </a:t>
                      </a:r>
                      <a:endParaRPr lang="en-US" sz="25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9282" marR="117386" marT="160986" marB="16098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25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Cherav </a:t>
                      </a:r>
                      <a:endParaRPr lang="en-US" sz="25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9282" marR="117386" marT="160986" marB="16098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2500" b="0" i="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</a:rPr>
                        <a:t>Goyal </a:t>
                      </a:r>
                      <a:endParaRPr lang="en-US" sz="25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9282" marR="117386" marT="160986" marB="160986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653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1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Sample Image</vt:lpstr>
      <vt:lpstr>This is the sample text </vt:lpstr>
      <vt:lpstr>This is the hyperlink sample </vt:lpstr>
      <vt:lpstr>This is sample table 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</cp:revision>
  <dcterms:created xsi:type="dcterms:W3CDTF">2024-10-13T14:20:39Z</dcterms:created>
  <dcterms:modified xsi:type="dcterms:W3CDTF">2024-10-13T14:24:29Z</dcterms:modified>
</cp:coreProperties>
</file>