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Data_analysis" TargetMode="External"/><Relationship Id="rId3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ython.org/" TargetMode="External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ibm.com/analytics" TargetMode="External"/><Relationship Id="rId3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1063749"/>
            <a:ext cx="3130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Introduction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Hyperlinks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300" y="1542025"/>
            <a:ext cx="5442585" cy="76454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b="1">
                <a:latin typeface="Arial"/>
                <a:cs typeface="Arial"/>
              </a:rPr>
              <a:t>Heading: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"Introduction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Analytics"</a:t>
            </a:r>
            <a:endParaRPr sz="1100">
              <a:latin typeface="Arial MT"/>
              <a:cs typeface="Arial MT"/>
            </a:endParaRPr>
          </a:p>
          <a:p>
            <a:pPr marL="241300" marR="5080" indent="-228600">
              <a:lnSpc>
                <a:spcPct val="110200"/>
              </a:lnSpc>
              <a:buFont typeface="Arial MT"/>
              <a:buChar char="●"/>
              <a:tabLst>
                <a:tab pos="241300" algn="l"/>
              </a:tabLst>
            </a:pPr>
            <a:r>
              <a:rPr dirty="0" sz="1100" spc="-20" b="1">
                <a:latin typeface="Arial"/>
                <a:cs typeface="Arial"/>
              </a:rPr>
              <a:t>Text: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process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examining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datasets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draw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conclusions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about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information.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increasingly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automated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widely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various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industries.</a:t>
            </a: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10" b="1">
                <a:latin typeface="Arial"/>
                <a:cs typeface="Arial"/>
              </a:rPr>
              <a:t>Hyperlink: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Learn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more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Wikipedia</a:t>
            </a:r>
            <a:r>
              <a:rPr dirty="0" u="heavy" sz="1100" spc="-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about</a:t>
            </a:r>
            <a:r>
              <a:rPr dirty="0" u="heavy" sz="1100" spc="-2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Data</a:t>
            </a:r>
            <a:r>
              <a:rPr dirty="0" u="heavy" sz="1100" spc="-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Analytics</a:t>
            </a:r>
            <a:r>
              <a:rPr dirty="0" sz="1100" spc="-1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300" y="6887626"/>
            <a:ext cx="5145405" cy="39497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20" b="1">
                <a:latin typeface="Arial"/>
                <a:cs typeface="Arial"/>
              </a:rPr>
              <a:t>Text: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We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will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explore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key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topics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related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following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pages.</a:t>
            </a: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20" b="1">
                <a:latin typeface="Arial"/>
                <a:cs typeface="Arial"/>
              </a:rPr>
              <a:t>Table: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comparison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table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different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types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14400" y="7442200"/>
          <a:ext cx="603250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Example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Descriptive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Summarizes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past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data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Sales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reports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Predictive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Forecasts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future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trends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Stock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prediction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Prescriptive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dirty="0" sz="11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recommendations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655955">
                        <a:lnSpc>
                          <a:spcPts val="1260"/>
                        </a:lnSpc>
                        <a:spcBef>
                          <a:spcPts val="58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Marketing</a:t>
                      </a:r>
                      <a:r>
                        <a:rPr dirty="0" sz="11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campaign strategies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490886"/>
            <a:ext cx="5943600" cy="4229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85949"/>
            <a:ext cx="3088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Key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Tools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Analytics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300" y="1364225"/>
            <a:ext cx="5615940" cy="76454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b="1">
                <a:latin typeface="Arial"/>
                <a:cs typeface="Arial"/>
              </a:rPr>
              <a:t>Heading: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"Popular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Tools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Analytics"</a:t>
            </a:r>
            <a:endParaRPr sz="1100">
              <a:latin typeface="Arial MT"/>
              <a:cs typeface="Arial MT"/>
            </a:endParaRPr>
          </a:p>
          <a:p>
            <a:pPr marL="241300" marR="716280" indent="-228600">
              <a:lnSpc>
                <a:spcPct val="110200"/>
              </a:lnSpc>
              <a:buFont typeface="Arial MT"/>
              <a:buChar char="●"/>
              <a:tabLst>
                <a:tab pos="241300" algn="l"/>
              </a:tabLst>
            </a:pPr>
            <a:r>
              <a:rPr dirty="0" sz="1100" spc="-20" b="1">
                <a:latin typeface="Arial"/>
                <a:cs typeface="Arial"/>
              </a:rPr>
              <a:t>Text: </a:t>
            </a:r>
            <a:r>
              <a:rPr dirty="0" sz="1100" spc="-20">
                <a:latin typeface="Arial MT"/>
                <a:cs typeface="Arial MT"/>
              </a:rPr>
              <a:t>Various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tools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available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performing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ranging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from </a:t>
            </a:r>
            <a:r>
              <a:rPr dirty="0" sz="1100" spc="-10">
                <a:latin typeface="Arial MT"/>
                <a:cs typeface="Arial MT"/>
              </a:rPr>
              <a:t>programming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languages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software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packages.</a:t>
            </a: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10" b="1">
                <a:latin typeface="Arial"/>
                <a:cs typeface="Arial"/>
              </a:rPr>
              <a:t>Hyperlink: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Visit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Python</a:t>
            </a:r>
            <a:r>
              <a:rPr dirty="0" u="heavy" sz="1100" spc="-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Official</a:t>
            </a:r>
            <a:r>
              <a:rPr dirty="0" u="heavy" sz="1100" spc="-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Website</a:t>
            </a:r>
            <a:r>
              <a:rPr dirty="0" sz="1100" spc="-30">
                <a:solidFill>
                  <a:srgbClr val="1154CC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explore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how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Python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300" y="6450699"/>
            <a:ext cx="29673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20" b="1">
                <a:latin typeface="Arial"/>
                <a:cs typeface="Arial"/>
              </a:rPr>
              <a:t>Table: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comparison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tools: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14400" y="6807200"/>
          <a:ext cx="603250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Tool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Usecase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Python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Programming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500380">
                        <a:lnSpc>
                          <a:spcPts val="1260"/>
                        </a:lnSpc>
                        <a:spcBef>
                          <a:spcPts val="58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Machine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learning,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data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processing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50">
                          <a:latin typeface="Arial MT"/>
                          <a:cs typeface="Arial MT"/>
                        </a:rPr>
                        <a:t>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Programming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Statistical</a:t>
                      </a:r>
                      <a:r>
                        <a:rPr dirty="0" sz="11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analysis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Tableau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Software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Visualization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313086"/>
            <a:ext cx="5943600" cy="3952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85949"/>
            <a:ext cx="33705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 MT"/>
                <a:cs typeface="Arial MT"/>
              </a:rPr>
              <a:t>Applications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Analytics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300" y="1364225"/>
            <a:ext cx="5636895" cy="76454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b="1">
                <a:latin typeface="Arial"/>
                <a:cs typeface="Arial"/>
              </a:rPr>
              <a:t>Heading: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"Real-</a:t>
            </a:r>
            <a:r>
              <a:rPr dirty="0" sz="1100">
                <a:latin typeface="Arial MT"/>
                <a:cs typeface="Arial MT"/>
              </a:rPr>
              <a:t>World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Applications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Analytics"</a:t>
            </a:r>
            <a:endParaRPr sz="1100">
              <a:latin typeface="Arial MT"/>
              <a:cs typeface="Arial MT"/>
            </a:endParaRPr>
          </a:p>
          <a:p>
            <a:pPr marL="241300" marR="5080" indent="-228600">
              <a:lnSpc>
                <a:spcPct val="110200"/>
              </a:lnSpc>
              <a:buFont typeface="Arial MT"/>
              <a:buChar char="●"/>
              <a:tabLst>
                <a:tab pos="241300" algn="l"/>
              </a:tabLst>
            </a:pPr>
            <a:r>
              <a:rPr dirty="0" sz="1100" spc="-20" b="1">
                <a:latin typeface="Arial"/>
                <a:cs typeface="Arial"/>
              </a:rPr>
              <a:t>Text: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various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industries,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from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finance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healthcare.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Below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are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few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examples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how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it’s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applied.</a:t>
            </a: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10" b="1">
                <a:latin typeface="Arial"/>
                <a:cs typeface="Arial"/>
              </a:rPr>
              <a:t>Hyperlink: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Explore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case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studies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IBM</a:t>
            </a:r>
            <a:r>
              <a:rPr dirty="0" u="heavy" sz="1100" spc="-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Data</a:t>
            </a:r>
            <a:r>
              <a:rPr dirty="0" u="heavy" sz="1100" spc="-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Analytics</a:t>
            </a:r>
            <a:r>
              <a:rPr dirty="0" sz="1100" spc="-1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300" y="6955525"/>
            <a:ext cx="25330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100" spc="-20" b="1">
                <a:latin typeface="Arial"/>
                <a:cs typeface="Arial"/>
              </a:rPr>
              <a:t>Table: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Applications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analytics: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14400" y="7302500"/>
          <a:ext cx="6032500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0416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Industry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Example</a:t>
                      </a:r>
                      <a:r>
                        <a:rPr dirty="0" sz="11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Applications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Key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insights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Healthcare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Predicting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patient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outcomes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Improved</a:t>
                      </a:r>
                      <a:r>
                        <a:rPr dirty="0" sz="11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treatment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plans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Finance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Fraud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detection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Reduced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financial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risk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Retail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dirty="0" sz="11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behavior</a:t>
                      </a:r>
                      <a:r>
                        <a:rPr dirty="0" sz="1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analysis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500380">
                        <a:lnSpc>
                          <a:spcPts val="1260"/>
                        </a:lnSpc>
                        <a:spcBef>
                          <a:spcPts val="63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Personalized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shopping experience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313086"/>
            <a:ext cx="5943600" cy="4457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</dc:title>
  <dcterms:created xsi:type="dcterms:W3CDTF">2024-10-12T14:05:39Z</dcterms:created>
  <dcterms:modified xsi:type="dcterms:W3CDTF">2024-10-12T14:05:39Z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m131 Google Docs Renderer</vt:lpwstr>
  </property>
</Properties>
</file>