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codecademy.com/" TargetMode="External"/><Relationship Id="rId3" Type="http://schemas.openxmlformats.org/officeDocument/2006/relationships/hyperlink" Target="https://www.khanacademy.org/" TargetMode="External"/><Relationship Id="rId4" Type="http://schemas.openxmlformats.org/officeDocument/2006/relationships/hyperlink" Target="https://www.techcrunch.com/" TargetMode="External"/><Relationship Id="rId5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1007262"/>
            <a:ext cx="5918835" cy="4834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38860">
              <a:lnSpc>
                <a:spcPct val="1102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Welcome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Amazing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World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Random Knowledge!</a:t>
            </a:r>
            <a:endParaRPr sz="2000">
              <a:latin typeface="Arial MT"/>
              <a:cs typeface="Arial MT"/>
            </a:endParaRPr>
          </a:p>
          <a:p>
            <a:pPr marL="12700" marR="214629">
              <a:lnSpc>
                <a:spcPct val="110200"/>
              </a:lnSpc>
              <a:spcBef>
                <a:spcPts val="1365"/>
              </a:spcBef>
            </a:pP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brief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document,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you'll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explore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bit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everything: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from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insightful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resources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facts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data,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packed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into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page.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Enjoy!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Fun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Day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1290"/>
              </a:spcBef>
            </a:pPr>
            <a:r>
              <a:rPr dirty="0" sz="1100">
                <a:latin typeface="Arial MT"/>
                <a:cs typeface="Arial MT"/>
              </a:rPr>
              <a:t>Did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know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honey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never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spoils?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Archaeologists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have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found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honey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pots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ancient</a:t>
            </a:r>
            <a:r>
              <a:rPr dirty="0" sz="1100" spc="5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Egyptian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tombs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over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3,000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years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old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still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perfectly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edible!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Honey's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unique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chemical composition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gives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remarkable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preservative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power.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45">
                <a:latin typeface="Arial MT"/>
                <a:cs typeface="Arial MT"/>
              </a:rPr>
              <a:t>Top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Learning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More:</a:t>
            </a:r>
            <a:endParaRPr sz="1600">
              <a:latin typeface="Arial MT"/>
              <a:cs typeface="Arial MT"/>
            </a:endParaRPr>
          </a:p>
          <a:p>
            <a:pPr marL="469900" marR="281305" indent="-228600">
              <a:lnSpc>
                <a:spcPct val="110200"/>
              </a:lnSpc>
              <a:spcBef>
                <a:spcPts val="1290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100" b="1">
                <a:latin typeface="Arial"/>
                <a:cs typeface="Arial"/>
              </a:rPr>
              <a:t>Learn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Programming: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Codecademy</a:t>
            </a:r>
            <a:r>
              <a:rPr dirty="0" sz="1100" spc="-15">
                <a:solidFill>
                  <a:srgbClr val="1154CC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interactive </a:t>
            </a:r>
            <a:r>
              <a:rPr dirty="0" sz="1100">
                <a:latin typeface="Arial MT"/>
                <a:cs typeface="Arial MT"/>
              </a:rPr>
              <a:t>platform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that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makes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learning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>
                <a:latin typeface="Arial MT"/>
                <a:cs typeface="Arial MT"/>
              </a:rPr>
              <a:t>code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engaging.</a:t>
            </a:r>
            <a:endParaRPr sz="1100">
              <a:latin typeface="Arial MT"/>
              <a:cs typeface="Arial MT"/>
            </a:endParaRPr>
          </a:p>
          <a:p>
            <a:pPr marL="469900" marR="206375" indent="-228600">
              <a:lnSpc>
                <a:spcPct val="110200"/>
              </a:lnSpc>
              <a:buFont typeface="Arial MT"/>
              <a:buChar char="●"/>
              <a:tabLst>
                <a:tab pos="469900" algn="l"/>
              </a:tabLst>
            </a:pPr>
            <a:r>
              <a:rPr dirty="0" sz="1100" b="1">
                <a:latin typeface="Arial"/>
                <a:cs typeface="Arial"/>
              </a:rPr>
              <a:t>Expand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Your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Knowledge: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u="heavy" sz="1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Khan</a:t>
            </a:r>
            <a:r>
              <a:rPr dirty="0" u="heavy" sz="1100" spc="-2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dirty="0" u="heavy" sz="11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Academy</a:t>
            </a:r>
            <a:r>
              <a:rPr dirty="0" sz="1100" spc="-25">
                <a:solidFill>
                  <a:srgbClr val="1154CC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non-</a:t>
            </a:r>
            <a:r>
              <a:rPr dirty="0" sz="1100">
                <a:latin typeface="Arial MT"/>
                <a:cs typeface="Arial MT"/>
              </a:rPr>
              <a:t>profit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organization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providing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free, world-</a:t>
            </a:r>
            <a:r>
              <a:rPr dirty="0" sz="1100">
                <a:latin typeface="Arial MT"/>
                <a:cs typeface="Arial MT"/>
              </a:rPr>
              <a:t>class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education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various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subjects.</a:t>
            </a:r>
            <a:endParaRPr sz="1100">
              <a:latin typeface="Arial MT"/>
              <a:cs typeface="Arial MT"/>
            </a:endParaRPr>
          </a:p>
          <a:p>
            <a:pPr marL="469900" marR="193040" indent="-228600">
              <a:lnSpc>
                <a:spcPct val="110200"/>
              </a:lnSpc>
              <a:buFont typeface="Arial MT"/>
              <a:buChar char="●"/>
              <a:tabLst>
                <a:tab pos="469900" algn="l"/>
              </a:tabLst>
            </a:pPr>
            <a:r>
              <a:rPr dirty="0" sz="1100" b="1">
                <a:latin typeface="Arial"/>
                <a:cs typeface="Arial"/>
              </a:rPr>
              <a:t>Stay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Updated: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u="heavy" sz="1100" spc="-2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4"/>
              </a:rPr>
              <a:t>TechCrunch</a:t>
            </a:r>
            <a:r>
              <a:rPr dirty="0" sz="1100" spc="-30">
                <a:solidFill>
                  <a:srgbClr val="1154CC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25">
                <a:latin typeface="Arial MT"/>
                <a:cs typeface="Arial MT"/>
              </a:rPr>
              <a:t> Your </a:t>
            </a:r>
            <a:r>
              <a:rPr dirty="0" sz="1100" spc="-10">
                <a:latin typeface="Arial MT"/>
                <a:cs typeface="Arial MT"/>
              </a:rPr>
              <a:t>go-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source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latest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news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technology</a:t>
            </a:r>
            <a:r>
              <a:rPr dirty="0" sz="1100" spc="-25">
                <a:latin typeface="Arial MT"/>
                <a:cs typeface="Arial MT"/>
              </a:rPr>
              <a:t> and </a:t>
            </a:r>
            <a:r>
              <a:rPr dirty="0" sz="1100" spc="-10">
                <a:latin typeface="Arial MT"/>
                <a:cs typeface="Arial MT"/>
              </a:rPr>
              <a:t>startups.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latin typeface="Arial"/>
                <a:cs typeface="Arial"/>
              </a:rPr>
              <a:t>Featured</a:t>
            </a:r>
            <a:r>
              <a:rPr dirty="0" sz="1300" spc="-90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Image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100">
                <a:latin typeface="Arial MT"/>
                <a:cs typeface="Arial MT"/>
              </a:rPr>
              <a:t>Explore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hidden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wonders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nature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immerse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yourself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beauty!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6025618"/>
            <a:ext cx="276225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89099"/>
            <a:ext cx="2002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Quick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Snapshot: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14400" y="1257300"/>
          <a:ext cx="6032500" cy="185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048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Category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20">
                          <a:latin typeface="Arial MT"/>
                          <a:cs typeface="Arial MT"/>
                        </a:rPr>
                        <a:t>Fact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Interesting</a:t>
                      </a:r>
                      <a:r>
                        <a:rPr dirty="0" sz="11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Point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Technology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AI</a:t>
                      </a:r>
                      <a:r>
                        <a:rPr dirty="0" sz="11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transforming</a:t>
                      </a:r>
                      <a:r>
                        <a:rPr dirty="0" sz="11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industries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198120">
                        <a:lnSpc>
                          <a:spcPts val="1260"/>
                        </a:lnSpc>
                        <a:spcBef>
                          <a:spcPts val="58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AI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enhance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productivity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40%.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Nature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Trees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improve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air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quality.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13360">
                        <a:lnSpc>
                          <a:spcPts val="1260"/>
                        </a:lnSpc>
                        <a:spcBef>
                          <a:spcPts val="63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single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tree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absorb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48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lbs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CO2.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Health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Exercise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boosts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mood.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90830">
                        <a:lnSpc>
                          <a:spcPts val="1260"/>
                        </a:lnSpc>
                        <a:spcBef>
                          <a:spcPts val="65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Just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30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minutes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day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can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reduce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stress.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1700" y="3328764"/>
            <a:ext cx="4495165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Document.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more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random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facts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knowledge,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stay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curious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keep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exploring!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terms:created xsi:type="dcterms:W3CDTF">2024-10-11T18:11:03Z</dcterms:created>
  <dcterms:modified xsi:type="dcterms:W3CDTF">2024-10-11T18:11:03Z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m131 Google Docs Renderer</vt:lpwstr>
  </property>
</Properties>
</file>