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E:\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Vishnu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Vishnu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Priya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AAA College of Engineering and Technology &amp;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35670" y="1630792"/>
            <a:ext cx="10413428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Encryption for Enhanced Security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+ RSA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for stronger data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post-quantum cryptography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safeguard against future threats.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AI-Powered Steganography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(GANs, CNNs)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data embedding and make it undetectable.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can dynamically adjust pixel selection for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security and efficiency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.Mobile &amp; Web Application Development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web-based tools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data hiding and retrieval.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steganography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remote access and storage.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.Robust Compression &amp; Noise Resistance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error-correcting codes (ECC)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data loss due to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compression (JPEG)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resistance against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modifications like resizing, cropping, and filtering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encrypted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tamper-proof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this technology for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investigations, government communications, and digital watermarking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8787130" cy="367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digital era, secure communication is a growing concern due to increasing cyber threats. Traditional encryption methods can attract attention, making them vulnerable to attacks. This project aims to develop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"Secure Data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Hiding System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using Enhanced Image Steganography"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embeds secret messages into images in a way that remains undetectable to attackers. The system will integrate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adaptive pixel selection and encryption techniques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ensure enhanced security and robustness in data hiding and retrieval.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67" y="92112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36812" y="1353409"/>
            <a:ext cx="10094794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u="sng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Platforms:</a:t>
            </a:r>
            <a:endParaRPr lang="en-IN" sz="1400" u="sng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Programming Language: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Java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IDE:</a:t>
            </a:r>
            <a:r>
              <a:rPr lang="en-US" sz="1400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Notepad</a:t>
            </a: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IntelliJ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IDEA, Eclipse, or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NetBeans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(Any Java-supported IDE)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 Development Kit (JDK):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JDK 8 or above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Operating System: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Windows, </a:t>
            </a:r>
            <a:r>
              <a:rPr lang="en-US" sz="1400" dirty="0" err="1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macOS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Linux (Cross-platform compatibility)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External Dependencies: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No external libraries are needed; all required functionality is available in Java’s standard library.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401" y="3251364"/>
            <a:ext cx="10906282" cy="3986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u="sng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Libraries :</a:t>
            </a:r>
            <a:endParaRPr lang="en-IN" sz="1400" u="sng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java.awt.image.BufferedImage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handling image processing.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java.io.File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file input and output operations.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java.security.MessageDigest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generating SHA-256 hashes to derive encryption keys.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java.util.Random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random pixel selection in the image to enhance security.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java.util.Scanner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user input handling.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javax.imageio.ImageIO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reading and writing images in various formats.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javax.crypto.Cipher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performing AES encryption and decryption.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8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javax.crypto.KeyGenerator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generating cryptographic keys.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9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javax.crypto.SecretKey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storing the AES encryption key.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en-US" sz="1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javax.crypto.spec.SecretKeySpec</a:t>
            </a:r>
            <a:r>
              <a:rPr lang="en-US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– For specifying the AES secret key. </a:t>
            </a:r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latin typeface="Arial" panose="020B06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314975"/>
            <a:ext cx="11029615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Features That Make This Project Stand 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 for Enhanced Security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basic steganography, this project integrates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hiding the message in the image, ensuring an additional layer of security.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Pixel Selection Algorithm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embedding data sequentially, it uses a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pseudo-random pixel selection method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 password hash, making extraction difficult for attackers.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Compression-Resistant Image Format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 format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JPEG, preventing data loss due to image compression and ensuring message integrity.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Two-Step Authentication for Decryption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both the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password and image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decryption, adding an extra layer of protection against unauthorized access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Undetectable Data Embedding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modification with bitwise masking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the message, ensuring no noticeable changes in the image quality.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 &amp; Error Detection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could be extended to include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checksum-based integrity verification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tampering attempts.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296477"/>
            <a:ext cx="8973932" cy="468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 of This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Military Organizations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Securely transmit classified or sensitive information without attracting attention.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and Business Sector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 confidential data such as financial records, trade secrets, and strategic plans from cyber threats.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Whistleblowers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confidential reports or expose corruption while avoiding detection by oppressive regimes.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Professionals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test secure communication methods to counter cyber threats and prevent data breaches.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and Law Enforcement Agencies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steganography for covert data exchange in criminal investigations and intelligence gathering.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Concerned About Privacy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 personal information from surveillance, hacking, or unauthorized access.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81222"/>
              </p:ext>
            </p:extLst>
          </p:nvPr>
        </p:nvGraphicFramePr>
        <p:xfrm>
          <a:off x="430894" y="1447912"/>
          <a:ext cx="10746468" cy="527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156"/>
                <a:gridCol w="3582156"/>
                <a:gridCol w="3582156"/>
              </a:tblGrid>
              <a:tr h="903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image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Encrypted image </a:t>
                      </a:r>
                      <a:endParaRPr lang="en-IN" dirty="0"/>
                    </a:p>
                  </a:txBody>
                  <a:tcPr anchor="ctr"/>
                </a:tc>
              </a:tr>
              <a:tr h="20465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329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Not authorized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614" y="2577078"/>
            <a:ext cx="1242786" cy="1272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294" y="2577078"/>
            <a:ext cx="1172936" cy="1363549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192" y="2577078"/>
            <a:ext cx="3154135" cy="1574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84" y="5083414"/>
            <a:ext cx="3028950" cy="1245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3" y="4965373"/>
            <a:ext cx="1172936" cy="13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3" y="1868973"/>
            <a:ext cx="113350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successfully implements an advanced and robust method for secure data transmission by combining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steganographic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By embedding encrypted messages within images using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pixel selection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system ensures that confidential data remains undetectable and secure against cyber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threats.This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stands out due to its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multi-layered security approach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includes: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before embedding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additional security against unauthorized access.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 pixel embedding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attackers from easily extracting hidden data.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Compression-resistant format (PNG)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Preserves hidden data integrity.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Two-factor authentication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Requires both a password and the correct image for message retrieval.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effectively addresses the vulnerabilities of traditional encryption by concealing messages within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security features make it useful for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agencies, businesses,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professionals, and individuals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concerned about privacy.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could include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types, AI-driven adaptive embedding, and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integrity verification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further strengthen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this project provides 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stealthy, efficient, and secure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for transmitting sensitive data, ensuring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and reliability in digital communication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 action="ppaction://hlinkfile"/>
              </a:rPr>
              <a:t>https://github.com/vishnu-priya-28/stegano_image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fadb41d3-f9cb-40fb-903c-8cacaba95bb5"/>
    <ds:schemaRef ds:uri="http://purl.org/dc/terms/"/>
    <ds:schemaRef ds:uri="http://schemas.openxmlformats.org/package/2006/metadata/core-properties"/>
    <ds:schemaRef ds:uri="b30265f8-c5e2-4918-b4a1-b977299ca3e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1694</TotalTime>
  <Words>791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Latha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36</cp:revision>
  <dcterms:created xsi:type="dcterms:W3CDTF">2021-05-26T16:50:10Z</dcterms:created>
  <dcterms:modified xsi:type="dcterms:W3CDTF">2025-02-26T17:52:57Z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