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6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DF4F05-958F-4B93-AEB4-3E027E056793}" v="950" dt="2022-09-20T06:06:05.725"/>
    <p1510:client id="{BA527A23-BE9E-41AC-8915-61EF874822F2}" v="106" dt="2022-09-19T16:31:50.593"/>
    <p1510:client id="{F629BA4D-8031-44AB-A1DC-FE5BB92F5C4E}" v="2354" dt="2022-09-20T05:36:39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01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1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82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57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887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74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361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1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5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5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8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1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2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1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2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5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tinyurl.com/rxcsyr3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489686" cy="2677648"/>
          </a:xfrm>
        </p:spPr>
        <p:txBody>
          <a:bodyPr/>
          <a:lstStyle/>
          <a:p>
            <a:r>
              <a:rPr lang="en-US" dirty="0">
                <a:latin typeface="Times New Roman"/>
                <a:ea typeface="Calibri"/>
                <a:cs typeface="Calibri"/>
              </a:rPr>
              <a:t>URL SHORTENING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(an ALTERNATIVE SOLUTION TO TINY URL AND BITLY SERVICES)</a:t>
            </a:r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A1E6-32EF-63A3-3432-C718B8D94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FUTURE IMPLEMENTATION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B8FE4-C660-BCD0-2598-E0714786DB92}"/>
              </a:ext>
            </a:extLst>
          </p:cNvPr>
          <p:cNvSpPr txBox="1"/>
          <p:nvPr/>
        </p:nvSpPr>
        <p:spPr>
          <a:xfrm>
            <a:off x="550035" y="2972873"/>
            <a:ext cx="11059731" cy="30162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dirty="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Wingdings"/>
              <a:buChar char="v"/>
            </a:pPr>
            <a:r>
              <a:rPr lang="en-US" sz="2800" dirty="0">
                <a:solidFill>
                  <a:schemeClr val="accent1"/>
                </a:solidFill>
                <a:latin typeface="Times New Roman"/>
                <a:cs typeface="Times New Roman"/>
              </a:rPr>
              <a:t>This project paves a solution not only for standard URL shorteners(Bit.ly etc...) but also for distributed URL Shortening services like Zookeepers(Apache Foundation).</a:t>
            </a:r>
          </a:p>
          <a:p>
            <a:pPr marL="342900" indent="-342900">
              <a:buFont typeface="Wingdings"/>
              <a:buChar char="v"/>
            </a:pPr>
            <a:r>
              <a:rPr lang="en-US" sz="2800" dirty="0">
                <a:solidFill>
                  <a:schemeClr val="accent1"/>
                </a:solidFill>
                <a:latin typeface="Times New Roman"/>
                <a:ea typeface="+mn-lt"/>
                <a:cs typeface="+mn-lt"/>
              </a:rPr>
              <a:t>To use</a:t>
            </a:r>
            <a:r>
              <a:rPr lang="en-US" sz="2800" i="1" dirty="0">
                <a:solidFill>
                  <a:schemeClr val="accent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b="1" dirty="0">
                <a:solidFill>
                  <a:schemeClr val="accent1"/>
                </a:solidFill>
                <a:latin typeface="Times New Roman"/>
                <a:ea typeface="+mn-lt"/>
                <a:cs typeface="+mn-lt"/>
              </a:rPr>
              <a:t>AWS Scaling property</a:t>
            </a:r>
            <a:r>
              <a:rPr lang="en-US" sz="2800" dirty="0">
                <a:solidFill>
                  <a:schemeClr val="accent1"/>
                </a:solidFill>
                <a:latin typeface="Times New Roman"/>
                <a:ea typeface="+mn-lt"/>
                <a:cs typeface="+mn-lt"/>
              </a:rPr>
              <a:t>(for load balancing issue), so we can increase the number of user access.</a:t>
            </a:r>
            <a:endParaRPr lang="en-US" sz="2800" dirty="0">
              <a:solidFill>
                <a:schemeClr val="accent1"/>
              </a:solidFill>
              <a:latin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605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41590-D09D-1B32-463C-AD70A936E5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THANK YOU......</a:t>
            </a:r>
          </a:p>
        </p:txBody>
      </p:sp>
    </p:spTree>
    <p:extLst>
      <p:ext uri="{BB962C8B-B14F-4D97-AF65-F5344CB8AC3E}">
        <p14:creationId xmlns:p14="http://schemas.microsoft.com/office/powerpoint/2010/main" val="413499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987D8-4CC7-4BF1-6A20-FD7CFB08C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CONS OF USING LONG URL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FEB4B-E87D-4FDF-952D-747C05684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5559" y="2427124"/>
            <a:ext cx="3757545" cy="253434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charset="2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Broken links</a:t>
            </a:r>
          </a:p>
          <a:p>
            <a:pPr marL="342900" indent="-342900">
              <a:buFont typeface="Arial" charset="2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Loss of opportunities</a:t>
            </a:r>
          </a:p>
          <a:p>
            <a:pPr marL="342900" indent="-342900">
              <a:buFont typeface="Arial" charset="2"/>
              <a:buChar char="•"/>
            </a:pPr>
            <a:r>
              <a:rPr lang="en-US" b="1" dirty="0">
                <a:latin typeface="Times New Roman"/>
                <a:ea typeface="+mn-lt"/>
                <a:cs typeface="Times New Roman"/>
              </a:rPr>
              <a:t>NON-USER FRIENDLY SYMBOLS</a:t>
            </a:r>
            <a:endParaRPr lang="en-US" b="1" dirty="0">
              <a:latin typeface="Times New Roman"/>
              <a:ea typeface="+mn-lt"/>
              <a:cs typeface="+mn-lt"/>
            </a:endParaRPr>
          </a:p>
          <a:p>
            <a:pPr marL="342900" indent="-342900">
              <a:buFont typeface="Arial" charset="2"/>
              <a:buChar char="•"/>
            </a:pPr>
            <a:r>
              <a:rPr lang="en-US" b="1" dirty="0">
                <a:latin typeface="Times New Roman"/>
                <a:ea typeface="+mn-lt"/>
                <a:cs typeface="Times New Roman"/>
              </a:rPr>
              <a:t>SEO IMPACT</a:t>
            </a:r>
          </a:p>
          <a:p>
            <a:pPr marL="342900" indent="-342900">
              <a:buFont typeface="Arial" charset="2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A bad user </a:t>
            </a:r>
            <a:r>
              <a:rPr lang="en-US" b="1" dirty="0" err="1">
                <a:latin typeface="Times New Roman"/>
                <a:ea typeface="+mn-lt"/>
                <a:cs typeface="+mn-lt"/>
              </a:rPr>
              <a:t>exPEriencE</a:t>
            </a:r>
            <a:endParaRPr lang="en-US" b="1">
              <a:latin typeface="Times New Roman"/>
              <a:ea typeface="+mn-lt"/>
              <a:cs typeface="+mn-lt"/>
            </a:endParaRPr>
          </a:p>
          <a:p>
            <a:endParaRPr lang="en-US" b="1" dirty="0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431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8ADA-B2D4-FA8F-5A03-446948F8B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59700"/>
            <a:ext cx="4946011" cy="3901769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CONS OF USING URL SHORTENERS</a:t>
            </a:r>
            <a:br>
              <a:rPr lang="en-US" dirty="0">
                <a:latin typeface="Times New Roman"/>
                <a:cs typeface="Times New Roman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8867F-61CC-2D9F-72B8-E940E72ED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7751" y="2677644"/>
            <a:ext cx="5062338" cy="2283824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charset="2"/>
              <a:buChar char="•"/>
            </a:pPr>
            <a:r>
              <a:rPr lang="en-US" b="1" dirty="0">
                <a:latin typeface="Times New Roman"/>
                <a:cs typeface="Times New Roman"/>
              </a:rPr>
              <a:t>Abuse</a:t>
            </a:r>
            <a:endParaRPr lang="en-US"/>
          </a:p>
          <a:p>
            <a:pPr marL="342900" indent="-342900">
              <a:buFont typeface="Arial" charset="2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Dead Link(SERVICE, $)</a:t>
            </a:r>
            <a:endParaRPr lang="en-US" b="1" dirty="0">
              <a:latin typeface="Times New Roman"/>
              <a:cs typeface="Times New Roman"/>
            </a:endParaRPr>
          </a:p>
          <a:p>
            <a:pPr marL="342900" indent="-342900">
              <a:buFont typeface="Arial" charset="2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Advertising</a:t>
            </a:r>
            <a:endParaRPr lang="en-US" b="1">
              <a:latin typeface="Times New Roman"/>
              <a:cs typeface="Times New Roman"/>
            </a:endParaRPr>
          </a:p>
          <a:p>
            <a:pPr marL="342900" indent="-342900">
              <a:buFont typeface="Arial" charset="2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Blocking</a:t>
            </a:r>
          </a:p>
          <a:p>
            <a:pPr marL="342900" indent="-342900">
              <a:buFont typeface="Arial" charset="2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HACKING</a:t>
            </a:r>
          </a:p>
          <a:p>
            <a:pPr marL="342900" indent="-342900">
              <a:buFont typeface="Arial" charset="2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Privacy and Security Breach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2C4825-5E3B-DD82-331C-B4943CE93D03}"/>
              </a:ext>
            </a:extLst>
          </p:cNvPr>
          <p:cNvSpPr txBox="1"/>
          <p:nvPr/>
        </p:nvSpPr>
        <p:spPr>
          <a:xfrm>
            <a:off x="1630993" y="3288082"/>
            <a:ext cx="306887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TinyUrl.com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Bit.ly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Times New Roman"/>
                <a:cs typeface="Times New Roman"/>
              </a:rPr>
              <a:t>Goog.le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Hyperlink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Ow.ly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Short.io</a:t>
            </a:r>
          </a:p>
        </p:txBody>
      </p:sp>
    </p:spTree>
    <p:extLst>
      <p:ext uri="{BB962C8B-B14F-4D97-AF65-F5344CB8AC3E}">
        <p14:creationId xmlns:p14="http://schemas.microsoft.com/office/powerpoint/2010/main" val="103183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66BE-838E-6CFC-5F61-760E6CCC0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ONE STOP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973F1-D6A3-000F-F5E9-6F73A8BBC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4801380" cy="2283824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TO DESIGN OUR customized URL SHORTENERS</a:t>
            </a:r>
          </a:p>
        </p:txBody>
      </p:sp>
    </p:spTree>
    <p:extLst>
      <p:ext uri="{BB962C8B-B14F-4D97-AF65-F5344CB8AC3E}">
        <p14:creationId xmlns:p14="http://schemas.microsoft.com/office/powerpoint/2010/main" val="46191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A8A4-8BC8-0151-17CC-BF521F7AB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HOW TO DESIGN?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FEA6D-E144-419F-B515-993C5281C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A CUSTOMISED URL SHORTENING SERVICE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4A9C0F-BAFE-0D59-9748-717125BCDAEC}"/>
              </a:ext>
            </a:extLst>
          </p:cNvPr>
          <p:cNvSpPr txBox="1"/>
          <p:nvPr/>
        </p:nvSpPr>
        <p:spPr>
          <a:xfrm>
            <a:off x="203200" y="1371599"/>
            <a:ext cx="116967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/>
                <a:ea typeface="+mn-lt"/>
                <a:cs typeface="+mn-lt"/>
                <a:hlinkClick r:id="" action="ppaction://noaction"/>
              </a:rPr>
              <a:t> </a:t>
            </a:r>
            <a:r>
              <a:rPr lang="en-US" sz="2400" dirty="0">
                <a:latin typeface="Times New Roman"/>
                <a:ea typeface="+mn-lt"/>
                <a:cs typeface="+mn-lt"/>
                <a:hlinkClick r:id="" action="ppaction://noaction"/>
              </a:rPr>
              <a:t>https://www.educative.io/courses/grokking-the-system-design-interview/m2ygV4E81AR</a:t>
            </a:r>
            <a:endParaRPr lang="en-US" sz="2400" dirty="0">
              <a:latin typeface="Times New Roman"/>
              <a:cs typeface="Times New Roman"/>
              <a:hlinkClick r:id="" action="ppaction://noaction"/>
            </a:endParaRPr>
          </a:p>
        </p:txBody>
      </p:sp>
      <p:pic>
        <p:nvPicPr>
          <p:cNvPr id="8" name="Graphic 8" descr="Line arrow: Straight with solid fill">
            <a:extLst>
              <a:ext uri="{FF2B5EF4-FFF2-40B4-BE49-F238E27FC236}">
                <a16:creationId xmlns:a16="http://schemas.microsoft.com/office/drawing/2014/main" id="{CC4BFEB1-34C7-2863-952D-B2C72C319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 flipV="1">
            <a:off x="5562600" y="2146300"/>
            <a:ext cx="736600" cy="736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A03D72-7490-7AAE-BCC3-970543355C0F}"/>
              </a:ext>
            </a:extLst>
          </p:cNvPr>
          <p:cNvSpPr txBox="1"/>
          <p:nvPr/>
        </p:nvSpPr>
        <p:spPr>
          <a:xfrm>
            <a:off x="4308474" y="3422650"/>
            <a:ext cx="36988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latin typeface="Times New Roman"/>
                <a:ea typeface="+mn-lt"/>
                <a:cs typeface="+mn-lt"/>
                <a:hlinkClick r:id="rId4"/>
              </a:rPr>
              <a:t>https://tinyurl.com/rxcsyr3r</a:t>
            </a:r>
            <a:endParaRPr lang="en-US" sz="240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525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53E3B-EE03-43BF-45D2-CCE9779D6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REST</a:t>
            </a:r>
            <a:r>
              <a:rPr lang="en-US" dirty="0"/>
              <a:t> </a:t>
            </a:r>
            <a:r>
              <a:rPr lang="en-US" dirty="0">
                <a:latin typeface="Times New Roman"/>
                <a:cs typeface="Times New Roman"/>
              </a:rPr>
              <a:t>API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EF7CE5-5186-D091-58B2-84CD1AB3FDCB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SPRING BOOT STARTER WEB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>
                <a:latin typeface="Times New Roman"/>
                <a:cs typeface="Times New Roman"/>
              </a:rPr>
              <a:t>CREATE URL:: POST</a:t>
            </a:r>
          </a:p>
          <a:p>
            <a:r>
              <a:rPr lang="en-US" dirty="0">
                <a:latin typeface="Times New Roman"/>
                <a:cs typeface="Times New Roman"/>
              </a:rPr>
              <a:t>(ORIGINAL_URL, EXPIRY_DATE)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>
                <a:latin typeface="Times New Roman"/>
                <a:cs typeface="Times New Roman"/>
              </a:rPr>
              <a:t>DELETE URL::DELETE</a:t>
            </a:r>
          </a:p>
          <a:p>
            <a:r>
              <a:rPr lang="en-US" dirty="0">
                <a:latin typeface="Times New Roman"/>
                <a:cs typeface="Times New Roman"/>
              </a:rPr>
              <a:t>(SHORT_URL)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>
                <a:latin typeface="Times New Roman"/>
                <a:cs typeface="Times New Roman"/>
              </a:rPr>
              <a:t>REDIRECT URL::GET</a:t>
            </a:r>
          </a:p>
          <a:p>
            <a:r>
              <a:rPr lang="en-US" dirty="0">
                <a:latin typeface="Times New Roman"/>
                <a:cs typeface="Times New Roman"/>
              </a:rPr>
              <a:t>(SHORT_URL)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14AC8-80E8-C2F4-12D8-266C73228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DATABASE DESIGN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778CA3B-DD27-B93E-F6E4-ED9BDB5EDE79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H2 DATA BASE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>
                <a:latin typeface="Times New Roman"/>
                <a:cs typeface="Times New Roman"/>
              </a:rPr>
              <a:t>ID(int)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>
                <a:latin typeface="Times New Roman"/>
                <a:cs typeface="Times New Roman"/>
              </a:rPr>
              <a:t>ORIGINAL URL(</a:t>
            </a:r>
            <a:r>
              <a:rPr lang="en-US" dirty="0" err="1">
                <a:latin typeface="Times New Roman"/>
                <a:cs typeface="Times New Roman"/>
              </a:rPr>
              <a:t>clob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>
                <a:latin typeface="Times New Roman"/>
                <a:cs typeface="Times New Roman"/>
              </a:rPr>
              <a:t>SHORT URL(varchar)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>
                <a:latin typeface="Times New Roman"/>
                <a:cs typeface="Times New Roman"/>
              </a:rPr>
              <a:t>CREATED AT(timestamp)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>
                <a:latin typeface="Times New Roman"/>
                <a:cs typeface="Times New Roman"/>
              </a:rPr>
              <a:t>EXPIRED AT(timestamp)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22F53E-1B5F-07C1-C6C0-6E534B2D3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387030" cy="576262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HASH ALGORITHM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A66073-9735-17DC-A3F4-D98D321067DD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v"/>
            </a:pPr>
            <a:r>
              <a:rPr lang="en-US" dirty="0">
                <a:latin typeface="Times New Roman"/>
                <a:cs typeface="Times New Roman"/>
              </a:rPr>
              <a:t>MURMUR 3(unique hash)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>
                <a:latin typeface="Times New Roman"/>
                <a:cs typeface="Times New Roman"/>
              </a:rPr>
              <a:t>GUAVA(THIRD PARTY LIBRARY FROM GOOGLE)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>
                <a:latin typeface="Times New Roman"/>
                <a:cs typeface="Times New Roman"/>
              </a:rPr>
              <a:t>APACHE COMMANS LANG3(</a:t>
            </a:r>
            <a:r>
              <a:rPr lang="en-US" dirty="0" err="1">
                <a:latin typeface="Times New Roman"/>
                <a:cs typeface="Times New Roman"/>
              </a:rPr>
              <a:t>StringUtils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012777B-775C-334A-2B69-A5453D76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BASIC SYSTEM DESIGN &amp; ALGORITHM</a:t>
            </a:r>
          </a:p>
        </p:txBody>
      </p:sp>
    </p:spTree>
    <p:extLst>
      <p:ext uri="{BB962C8B-B14F-4D97-AF65-F5344CB8AC3E}">
        <p14:creationId xmlns:p14="http://schemas.microsoft.com/office/powerpoint/2010/main" val="960039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9753E-262E-21FC-1214-9C18E6AF4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60500"/>
            <a:ext cx="2793158" cy="1600200"/>
          </a:xfrm>
        </p:spPr>
        <p:txBody>
          <a:bodyPr/>
          <a:lstStyle/>
          <a:p>
            <a:r>
              <a:rPr lang="en-US" sz="2800" dirty="0">
                <a:latin typeface="Times New Roman"/>
                <a:cs typeface="Times New Roman"/>
              </a:rPr>
              <a:t>CUTOMIZED URL SHORTENING SERVICE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21197-DD24-616D-6849-943796879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sz="2000" dirty="0">
                <a:latin typeface="Times New Roman"/>
                <a:cs typeface="Times New Roman"/>
              </a:rPr>
              <a:t>DATA REPLICATOIN</a:t>
            </a:r>
          </a:p>
          <a:p>
            <a:pPr>
              <a:buFont typeface="Wingdings" charset="2"/>
              <a:buChar char="v"/>
            </a:pPr>
            <a:r>
              <a:rPr lang="en-US" sz="2000" dirty="0">
                <a:latin typeface="Times New Roman"/>
                <a:cs typeface="Times New Roman"/>
              </a:rPr>
              <a:t>LOAD BALANCING</a:t>
            </a:r>
          </a:p>
          <a:p>
            <a:pPr>
              <a:buFont typeface="Wingdings" charset="2"/>
              <a:buChar char="v"/>
            </a:pPr>
            <a:r>
              <a:rPr lang="en-US" sz="2000" dirty="0">
                <a:latin typeface="Times New Roman"/>
                <a:cs typeface="Times New Roman"/>
              </a:rPr>
              <a:t>CACHING</a:t>
            </a:r>
          </a:p>
          <a:p>
            <a:pPr>
              <a:buFont typeface="Wingdings" charset="2"/>
              <a:buChar char="v"/>
            </a:pPr>
            <a:r>
              <a:rPr lang="en-US" sz="2000" dirty="0">
                <a:latin typeface="Times New Roman"/>
                <a:cs typeface="Times New Roman"/>
              </a:rPr>
              <a:t>CAPACITY ESTIMATIONS</a:t>
            </a:r>
          </a:p>
          <a:p>
            <a:pPr>
              <a:buFont typeface="Wingdings" charset="2"/>
              <a:buChar char="v"/>
            </a:pPr>
            <a:r>
              <a:rPr lang="en-US" sz="2000" dirty="0">
                <a:latin typeface="Times New Roman"/>
                <a:cs typeface="Times New Roman"/>
              </a:rPr>
              <a:t>TRAFFIC</a:t>
            </a:r>
          </a:p>
          <a:p>
            <a:pPr>
              <a:buFont typeface="Wingdings" charset="2"/>
              <a:buChar char="v"/>
            </a:pPr>
            <a:r>
              <a:rPr lang="en-US" sz="2000" dirty="0">
                <a:latin typeface="Times New Roman"/>
                <a:cs typeface="Times New Roman"/>
              </a:rPr>
              <a:t>RATE LIMITING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3A95D-9AF7-7585-996A-F3CE7F80A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8454" y="3205480"/>
            <a:ext cx="3275758" cy="28955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Points to be remembered </a:t>
            </a:r>
          </a:p>
          <a:p>
            <a:r>
              <a:rPr lang="en-US" sz="1600" dirty="0">
                <a:latin typeface="Times New Roman"/>
                <a:cs typeface="Times New Roman"/>
              </a:rPr>
              <a:t>while</a:t>
            </a:r>
          </a:p>
          <a:p>
            <a:r>
              <a:rPr lang="en-US" sz="1600" dirty="0">
                <a:latin typeface="Times New Roman"/>
                <a:cs typeface="Times New Roman"/>
              </a:rPr>
              <a:t>Creating an API or Service</a:t>
            </a:r>
          </a:p>
        </p:txBody>
      </p:sp>
    </p:spTree>
    <p:extLst>
      <p:ext uri="{BB962C8B-B14F-4D97-AF65-F5344CB8AC3E}">
        <p14:creationId xmlns:p14="http://schemas.microsoft.com/office/powerpoint/2010/main" val="365712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3D754E5A-2C4A-0C61-5F90-CE9F34968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26335"/>
            <a:ext cx="9677400" cy="45292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E8E97C-D76F-B9BB-7D49-E6A0203A1BD8}"/>
              </a:ext>
            </a:extLst>
          </p:cNvPr>
          <p:cNvSpPr txBox="1"/>
          <p:nvPr/>
        </p:nvSpPr>
        <p:spPr>
          <a:xfrm>
            <a:off x="993774" y="723900"/>
            <a:ext cx="10448925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solidFill>
                  <a:srgbClr val="E33D6F"/>
                </a:solidFill>
                <a:latin typeface="Times New Roman"/>
                <a:cs typeface="Times New Roman"/>
              </a:rPr>
              <a:t>DETAILED COMPONENT DESIGN FOR URL SHORTENING SERVICE</a:t>
            </a:r>
          </a:p>
        </p:txBody>
      </p:sp>
    </p:spTree>
    <p:extLst>
      <p:ext uri="{BB962C8B-B14F-4D97-AF65-F5344CB8AC3E}">
        <p14:creationId xmlns:p14="http://schemas.microsoft.com/office/powerpoint/2010/main" val="1297378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6DAFE7-0083-9B9C-BD3E-5963C24FE5FB}"/>
              </a:ext>
            </a:extLst>
          </p:cNvPr>
          <p:cNvSpPr/>
          <p:nvPr/>
        </p:nvSpPr>
        <p:spPr>
          <a:xfrm>
            <a:off x="504780" y="2568036"/>
            <a:ext cx="1638300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LONG URL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45C6EA-B7E3-9713-AD5C-C2193702F34C}"/>
              </a:ext>
            </a:extLst>
          </p:cNvPr>
          <p:cNvCxnSpPr/>
          <p:nvPr/>
        </p:nvCxnSpPr>
        <p:spPr>
          <a:xfrm flipV="1">
            <a:off x="2167401" y="2396853"/>
            <a:ext cx="2143969" cy="58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00798F-E5A3-610B-8E19-798A8EEF1847}"/>
              </a:ext>
            </a:extLst>
          </p:cNvPr>
          <p:cNvSpPr/>
          <p:nvPr/>
        </p:nvSpPr>
        <p:spPr>
          <a:xfrm>
            <a:off x="4342142" y="3472312"/>
            <a:ext cx="2329130" cy="117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UNIQUE SHORT URL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93E481C-E385-7742-9975-4E89A051CF56}"/>
              </a:ext>
            </a:extLst>
          </p:cNvPr>
          <p:cNvSpPr/>
          <p:nvPr/>
        </p:nvSpPr>
        <p:spPr>
          <a:xfrm>
            <a:off x="4326866" y="1961790"/>
            <a:ext cx="2271623" cy="905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STATUS: 404</a:t>
            </a:r>
            <a:endParaRPr lang="en-US" dirty="0"/>
          </a:p>
          <a:p>
            <a:pPr algn="ctr"/>
            <a:r>
              <a:rPr lang="en-US" i="1" dirty="0"/>
              <a:t>"ERROR"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8A17D11-41E4-9808-CD30-A3F17E99FC44}"/>
              </a:ext>
            </a:extLst>
          </p:cNvPr>
          <p:cNvSpPr/>
          <p:nvPr/>
        </p:nvSpPr>
        <p:spPr>
          <a:xfrm>
            <a:off x="9300536" y="2133422"/>
            <a:ext cx="2616675" cy="1063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i="1" dirty="0"/>
              <a:t>STATUS: 400</a:t>
            </a:r>
          </a:p>
          <a:p>
            <a:pPr algn="ctr"/>
            <a:r>
              <a:rPr lang="en-US" dirty="0"/>
              <a:t>"URL DOES NOT EXIST"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EF5B0-891B-39C1-045A-C02BD5AAD9E9}"/>
              </a:ext>
            </a:extLst>
          </p:cNvPr>
          <p:cNvCxnSpPr/>
          <p:nvPr/>
        </p:nvCxnSpPr>
        <p:spPr>
          <a:xfrm>
            <a:off x="2124522" y="3014603"/>
            <a:ext cx="2183253" cy="996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32E182F-59D5-A46F-6EAD-E7F068E81CEC}"/>
              </a:ext>
            </a:extLst>
          </p:cNvPr>
          <p:cNvSpPr txBox="1"/>
          <p:nvPr/>
        </p:nvSpPr>
        <p:spPr>
          <a:xfrm>
            <a:off x="255163" y="425540"/>
            <a:ext cx="77546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/>
                <a:cs typeface="Times New Roman"/>
              </a:rPr>
              <a:t>HOW TO IMPLEMENT URL SHORTENING SEVICE?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C5F96B-7FCA-DAD9-2CFD-C083274BA96F}"/>
              </a:ext>
            </a:extLst>
          </p:cNvPr>
          <p:cNvSpPr txBox="1"/>
          <p:nvPr/>
        </p:nvSpPr>
        <p:spPr>
          <a:xfrm>
            <a:off x="2913379" y="2164755"/>
            <a:ext cx="13742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IF NULL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F273A6E-6BD0-5B35-3699-2BC29082CA7C}"/>
              </a:ext>
            </a:extLst>
          </p:cNvPr>
          <p:cNvCxnSpPr/>
          <p:nvPr/>
        </p:nvCxnSpPr>
        <p:spPr>
          <a:xfrm flipV="1">
            <a:off x="6635331" y="2611111"/>
            <a:ext cx="2625304" cy="152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AAFB150-6220-5D75-1EBB-A94FA91D9EB9}"/>
              </a:ext>
            </a:extLst>
          </p:cNvPr>
          <p:cNvSpPr/>
          <p:nvPr/>
        </p:nvSpPr>
        <p:spPr>
          <a:xfrm>
            <a:off x="9279867" y="5146376"/>
            <a:ext cx="2674185" cy="104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i="1" dirty="0"/>
              <a:t>STATUS: 200</a:t>
            </a:r>
          </a:p>
          <a:p>
            <a:pPr algn="ctr"/>
            <a:r>
              <a:rPr lang="en-US" dirty="0"/>
              <a:t>"URL EXPIRED"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C8BAE3-3C20-AF11-DCE3-EA956A27258B}"/>
              </a:ext>
            </a:extLst>
          </p:cNvPr>
          <p:cNvSpPr txBox="1"/>
          <p:nvPr/>
        </p:nvSpPr>
        <p:spPr>
          <a:xfrm>
            <a:off x="7052093" y="3820065"/>
            <a:ext cx="238700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IF PRESENT IN DB &amp; VALID TIME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521D440-1BE0-D712-8F9A-4BA3F4E3986C}"/>
              </a:ext>
            </a:extLst>
          </p:cNvPr>
          <p:cNvSpPr/>
          <p:nvPr/>
        </p:nvSpPr>
        <p:spPr>
          <a:xfrm>
            <a:off x="9292447" y="3706843"/>
            <a:ext cx="2616676" cy="94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REDIRECT TO </a:t>
            </a:r>
            <a:endParaRPr lang="en-US"/>
          </a:p>
          <a:p>
            <a:pPr algn="ctr"/>
            <a:r>
              <a:rPr lang="en-US" dirty="0"/>
              <a:t>LONG URL</a:t>
            </a:r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E6EE69-3EF3-E557-BC21-D5395A69D065}"/>
              </a:ext>
            </a:extLst>
          </p:cNvPr>
          <p:cNvCxnSpPr/>
          <p:nvPr/>
        </p:nvCxnSpPr>
        <p:spPr>
          <a:xfrm flipV="1">
            <a:off x="6599389" y="4084786"/>
            <a:ext cx="2682815" cy="6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FE9BD9F-95A0-0917-B559-5F5A61E753F0}"/>
              </a:ext>
            </a:extLst>
          </p:cNvPr>
          <p:cNvSpPr txBox="1"/>
          <p:nvPr/>
        </p:nvSpPr>
        <p:spPr>
          <a:xfrm>
            <a:off x="7085527" y="2423153"/>
            <a:ext cx="132920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IF NULL</a:t>
            </a:r>
          </a:p>
          <a:p>
            <a:r>
              <a:rPr lang="en-US" dirty="0"/>
              <a:t>OR ERROR IN SHORT URL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7F7B4E9-367C-9147-19BD-8DD35422D69D}"/>
              </a:ext>
            </a:extLst>
          </p:cNvPr>
          <p:cNvCxnSpPr/>
          <p:nvPr/>
        </p:nvCxnSpPr>
        <p:spPr>
          <a:xfrm>
            <a:off x="6649708" y="4126482"/>
            <a:ext cx="2610928" cy="154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BC8E6DD-FC59-7C2C-5478-EEE1685A2919}"/>
              </a:ext>
            </a:extLst>
          </p:cNvPr>
          <p:cNvSpPr txBox="1"/>
          <p:nvPr/>
        </p:nvSpPr>
        <p:spPr>
          <a:xfrm>
            <a:off x="6980207" y="5066222"/>
            <a:ext cx="1676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IF EXPIRED</a:t>
            </a:r>
          </a:p>
        </p:txBody>
      </p:sp>
    </p:spTree>
    <p:extLst>
      <p:ext uri="{BB962C8B-B14F-4D97-AF65-F5344CB8AC3E}">
        <p14:creationId xmlns:p14="http://schemas.microsoft.com/office/powerpoint/2010/main" val="1888657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 Boardroom</vt:lpstr>
      <vt:lpstr>URL SHORTENING SERVICE</vt:lpstr>
      <vt:lpstr>CONS OF USING LONG URL</vt:lpstr>
      <vt:lpstr>CONS OF USING URL SHORTENERS  </vt:lpstr>
      <vt:lpstr>ONE STOP SOLUTION</vt:lpstr>
      <vt:lpstr>HOW TO DESIGN?</vt:lpstr>
      <vt:lpstr>BASIC SYSTEM DESIGN &amp; ALGORITHM</vt:lpstr>
      <vt:lpstr>CUTOMIZED URL SHORTENING SERVICE</vt:lpstr>
      <vt:lpstr>PowerPoint Presentation</vt:lpstr>
      <vt:lpstr>PowerPoint Presentation</vt:lpstr>
      <vt:lpstr>FUTURE IMPLEMENTATION </vt:lpstr>
      <vt:lpstr>THANK YOU......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878</cp:revision>
  <dcterms:created xsi:type="dcterms:W3CDTF">2022-09-19T16:02:21Z</dcterms:created>
  <dcterms:modified xsi:type="dcterms:W3CDTF">2022-09-20T06:07:05Z</dcterms:modified>
</cp:coreProperties>
</file>