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10" r:id="rId3"/>
    <p:sldId id="320" r:id="rId4"/>
    <p:sldId id="321" r:id="rId5"/>
    <p:sldId id="322" r:id="rId6"/>
    <p:sldId id="323" r:id="rId7"/>
    <p:sldId id="324" r:id="rId8"/>
    <p:sldId id="325" r:id="rId9"/>
    <p:sldId id="329" r:id="rId10"/>
    <p:sldId id="328" r:id="rId11"/>
    <p:sldId id="333" r:id="rId12"/>
    <p:sldId id="327" r:id="rId13"/>
    <p:sldId id="332" r:id="rId14"/>
    <p:sldId id="330" r:id="rId15"/>
    <p:sldId id="331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VV" initials="T" lastIdx="1" clrIdx="0">
    <p:extLst>
      <p:ext uri="{19B8F6BF-5375-455C-9EA6-DF929625EA0E}">
        <p15:presenceInfo xmlns:p15="http://schemas.microsoft.com/office/powerpoint/2012/main" userId="9fdd631510065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498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-vishnu vardhan tunuguntla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AF4-564E-4119-92AA-FDE6A4AF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838200"/>
            <a:ext cx="9288017" cy="516228"/>
          </a:xfrm>
        </p:spPr>
        <p:txBody>
          <a:bodyPr>
            <a:normAutofit fontScale="90000"/>
          </a:bodyPr>
          <a:lstStyle/>
          <a:p>
            <a:r>
              <a:rPr lang="en-US" dirty="0"/>
              <a:t>Frontend 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B451-10AF-4D07-B647-AA775B53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24743"/>
            <a:ext cx="9530945" cy="4895057"/>
          </a:xfrm>
        </p:spPr>
        <p:txBody>
          <a:bodyPr>
            <a:normAutofit/>
          </a:bodyPr>
          <a:lstStyle/>
          <a:p>
            <a:r>
              <a:rPr lang="en-GB" dirty="0"/>
              <a:t>Fetches customer details from the backend using </a:t>
            </a:r>
            <a:r>
              <a:rPr lang="en-GB" dirty="0" err="1"/>
              <a:t>Axios</a:t>
            </a:r>
            <a:endParaRPr lang="en-GB" dirty="0"/>
          </a:p>
          <a:p>
            <a:pPr marL="239712" lvl="1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fetchCustomers</a:t>
            </a:r>
            <a:r>
              <a:rPr lang="en-IN" dirty="0"/>
              <a:t> = async () =&gt; {</a:t>
            </a:r>
          </a:p>
          <a:p>
            <a:pPr marL="239712" lvl="1" indent="0">
              <a:buNone/>
            </a:pPr>
            <a:r>
              <a:rPr lang="en-IN" dirty="0"/>
              <a:t>        try {</a:t>
            </a:r>
          </a:p>
          <a:p>
            <a:pPr marL="239712" lvl="1" indent="0">
              <a:buNone/>
            </a:pPr>
            <a:r>
              <a:rPr lang="en-IN" dirty="0"/>
              <a:t>            </a:t>
            </a:r>
            <a:r>
              <a:rPr lang="en-IN" dirty="0" err="1"/>
              <a:t>const</a:t>
            </a:r>
            <a:r>
              <a:rPr lang="en-IN" dirty="0"/>
              <a:t> response = await </a:t>
            </a:r>
            <a:r>
              <a:rPr lang="en-IN" dirty="0" err="1"/>
              <a:t>axios.get</a:t>
            </a:r>
            <a:r>
              <a:rPr lang="en-IN" dirty="0"/>
              <a:t>('http://localhost:4000/</a:t>
            </a:r>
            <a:r>
              <a:rPr lang="en-IN" dirty="0" err="1"/>
              <a:t>api</a:t>
            </a:r>
            <a:r>
              <a:rPr lang="en-IN" dirty="0"/>
              <a:t>/</a:t>
            </a:r>
            <a:r>
              <a:rPr lang="en-IN" dirty="0" err="1"/>
              <a:t>customer_details</a:t>
            </a:r>
            <a:r>
              <a:rPr lang="en-IN" dirty="0"/>
              <a:t>');</a:t>
            </a:r>
          </a:p>
          <a:p>
            <a:pPr marL="239712" lvl="1" indent="0">
              <a:buNone/>
            </a:pPr>
            <a:r>
              <a:rPr lang="en-IN" dirty="0"/>
              <a:t>            </a:t>
            </a:r>
            <a:r>
              <a:rPr lang="en-IN" dirty="0" err="1"/>
              <a:t>setData</a:t>
            </a:r>
            <a:r>
              <a:rPr lang="en-IN" dirty="0"/>
              <a:t>(</a:t>
            </a:r>
            <a:r>
              <a:rPr lang="en-IN" dirty="0" err="1"/>
              <a:t>response.data</a:t>
            </a:r>
            <a:r>
              <a:rPr lang="en-IN" dirty="0"/>
              <a:t>);</a:t>
            </a:r>
          </a:p>
          <a:p>
            <a:pPr marL="239712" lvl="1" indent="0">
              <a:buNone/>
            </a:pPr>
            <a:r>
              <a:rPr lang="en-IN" dirty="0"/>
              <a:t>        } catch (error) {</a:t>
            </a:r>
          </a:p>
          <a:p>
            <a:pPr marL="239712" lvl="1" indent="0">
              <a:buNone/>
            </a:pPr>
            <a:r>
              <a:rPr lang="en-IN" dirty="0"/>
              <a:t>            </a:t>
            </a:r>
            <a:r>
              <a:rPr lang="en-IN" dirty="0" err="1"/>
              <a:t>console.error</a:t>
            </a:r>
            <a:r>
              <a:rPr lang="en-IN" dirty="0"/>
              <a:t>('Error fetching customers:', error);</a:t>
            </a:r>
          </a:p>
          <a:p>
            <a:pPr marL="239712" lvl="1" indent="0">
              <a:buNone/>
            </a:pPr>
            <a:r>
              <a:rPr lang="en-IN" dirty="0"/>
              <a:t>        }</a:t>
            </a:r>
          </a:p>
          <a:p>
            <a:pPr marL="239712" lvl="1" indent="0">
              <a:buNone/>
            </a:pPr>
            <a:r>
              <a:rPr lang="en-IN" dirty="0"/>
              <a:t>   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2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76D7-8DBA-4D49-9C95-5CE503F9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216" y="1196752"/>
            <a:ext cx="9134391" cy="743744"/>
          </a:xfrm>
        </p:spPr>
        <p:txBody>
          <a:bodyPr/>
          <a:lstStyle/>
          <a:p>
            <a:r>
              <a:rPr lang="en-IN" dirty="0"/>
              <a:t>Table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87CF-532B-47A3-983D-D6FD9183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10" y="2420888"/>
            <a:ext cx="9314920" cy="2520280"/>
          </a:xfrm>
        </p:spPr>
        <p:txBody>
          <a:bodyPr/>
          <a:lstStyle/>
          <a:p>
            <a:r>
              <a:rPr lang="en-GB" dirty="0"/>
              <a:t> Search the data by the column "name" or "location".</a:t>
            </a:r>
          </a:p>
          <a:p>
            <a:r>
              <a:rPr lang="en-GB" dirty="0"/>
              <a:t>Sort the data either by "date" or by "time". (</a:t>
            </a:r>
            <a:r>
              <a:rPr lang="en-GB" dirty="0" err="1"/>
              <a:t>Asc</a:t>
            </a:r>
            <a:r>
              <a:rPr lang="en-GB" dirty="0"/>
              <a:t> or Des)</a:t>
            </a:r>
          </a:p>
          <a:p>
            <a:r>
              <a:rPr lang="en-GB" dirty="0"/>
              <a:t>Pagination with 20 records per page.</a:t>
            </a:r>
          </a:p>
        </p:txBody>
      </p:sp>
    </p:spTree>
    <p:extLst>
      <p:ext uri="{BB962C8B-B14F-4D97-AF65-F5344CB8AC3E}">
        <p14:creationId xmlns:p14="http://schemas.microsoft.com/office/powerpoint/2010/main" val="9595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555B-7662-475D-A913-1DA06968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548680"/>
            <a:ext cx="9134391" cy="862608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Output (By using Custom table)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76E55-19E4-4B8D-90AE-46B62BDCD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36" y="1052736"/>
            <a:ext cx="10081120" cy="55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CA719A-7BD8-4BEA-B27E-F6C09545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5" y="416537"/>
            <a:ext cx="11398753" cy="60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555B-7662-475D-A913-1DA06968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548680"/>
            <a:ext cx="9134391" cy="862608"/>
          </a:xfrm>
        </p:spPr>
        <p:txBody>
          <a:bodyPr>
            <a:normAutofit/>
          </a:bodyPr>
          <a:lstStyle/>
          <a:p>
            <a:r>
              <a:rPr lang="en-US" sz="2800" dirty="0"/>
              <a:t>Final Output (By using react-data-table-component)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6FF0A-77BC-4442-A3E0-7D449E31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1096088"/>
            <a:ext cx="10225088" cy="54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6CDDB-AB35-449E-9077-EF93973D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328180"/>
            <a:ext cx="11021963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44001" cy="4476329"/>
          </a:xfrm>
        </p:spPr>
        <p:txBody>
          <a:bodyPr>
            <a:normAutofit/>
          </a:bodyPr>
          <a:lstStyle/>
          <a:p>
            <a:r>
              <a:rPr lang="en-US" dirty="0"/>
              <a:t>Task Overview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Backend Requirements</a:t>
            </a:r>
          </a:p>
          <a:p>
            <a:r>
              <a:rPr lang="en-US" dirty="0"/>
              <a:t>Database Creation</a:t>
            </a:r>
          </a:p>
          <a:p>
            <a:r>
              <a:rPr lang="en-US" dirty="0"/>
              <a:t>Backend Implementation &amp; Database Integration</a:t>
            </a:r>
          </a:p>
          <a:p>
            <a:r>
              <a:rPr lang="en-US" dirty="0"/>
              <a:t>Frontend Requirements</a:t>
            </a:r>
          </a:p>
          <a:p>
            <a:r>
              <a:rPr lang="en-US" dirty="0"/>
              <a:t>Frontend Implementation</a:t>
            </a:r>
          </a:p>
          <a:p>
            <a:r>
              <a:rPr lang="en-US" dirty="0"/>
              <a:t>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D93A-6747-425D-813E-17FE0C3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16" y="620688"/>
            <a:ext cx="9324530" cy="699864"/>
          </a:xfrm>
        </p:spPr>
        <p:txBody>
          <a:bodyPr/>
          <a:lstStyle/>
          <a:p>
            <a:r>
              <a:rPr lang="en-IN" dirty="0"/>
              <a:t>Task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9A2B-AC05-44A5-AF4A-66783F86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628800"/>
            <a:ext cx="10369151" cy="4608511"/>
          </a:xfrm>
        </p:spPr>
        <p:txBody>
          <a:bodyPr/>
          <a:lstStyle/>
          <a:p>
            <a:r>
              <a:rPr lang="en-GB" dirty="0"/>
              <a:t> Create 50 records in database with the following column fields “</a:t>
            </a:r>
            <a:r>
              <a:rPr lang="en-GB" dirty="0" err="1"/>
              <a:t>sno</a:t>
            </a:r>
            <a:r>
              <a:rPr lang="en-GB" dirty="0"/>
              <a:t>, customer name, age, phone, location, </a:t>
            </a:r>
            <a:r>
              <a:rPr lang="en-GB" dirty="0" err="1"/>
              <a:t>created_at</a:t>
            </a:r>
            <a:r>
              <a:rPr lang="en-GB" dirty="0"/>
              <a:t>” and dummy data</a:t>
            </a:r>
          </a:p>
          <a:p>
            <a:r>
              <a:rPr lang="en-GB" dirty="0"/>
              <a:t> Create a single page application to display the above data in table format with search option, and pagination with 20 records per page.</a:t>
            </a:r>
          </a:p>
          <a:p>
            <a:r>
              <a:rPr lang="en-GB" dirty="0"/>
              <a:t> The </a:t>
            </a:r>
            <a:r>
              <a:rPr lang="en-GB" dirty="0" err="1"/>
              <a:t>created_at</a:t>
            </a:r>
            <a:r>
              <a:rPr lang="en-GB" dirty="0"/>
              <a:t> column data has to be displayed in two separate columns as “date” and “time”</a:t>
            </a:r>
          </a:p>
          <a:p>
            <a:r>
              <a:rPr lang="en-GB" dirty="0"/>
              <a:t> The search functionality will search the data by the column "name" or "location".</a:t>
            </a:r>
          </a:p>
          <a:p>
            <a:r>
              <a:rPr lang="en-GB" dirty="0"/>
              <a:t> There should be an option to sort the data either by "date" or by "time".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59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26BF-A2A3-4FCD-87F0-1D9313BD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488268"/>
            <a:ext cx="9134391" cy="699864"/>
          </a:xfrm>
        </p:spPr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8BAFC-136F-48EF-93AC-BCB08C48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122630"/>
            <a:ext cx="2709333" cy="1524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80188-BB82-4465-AD5D-4DEB31857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99" y="2084530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47C4E-6228-40E5-AD39-A3FDCAC9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481" y="2084530"/>
            <a:ext cx="28575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5AE525-B0A8-4C93-9736-7FC89272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40" y="4581128"/>
            <a:ext cx="3028950" cy="15144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04BD34-03FB-40FF-B9BA-21D6375086BA}"/>
              </a:ext>
            </a:extLst>
          </p:cNvPr>
          <p:cNvSpPr/>
          <p:nvPr/>
        </p:nvSpPr>
        <p:spPr>
          <a:xfrm>
            <a:off x="7030516" y="1174880"/>
            <a:ext cx="1928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Backend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78777-7607-4981-8B43-A5E884CBFD9E}"/>
              </a:ext>
            </a:extLst>
          </p:cNvPr>
          <p:cNvSpPr/>
          <p:nvPr/>
        </p:nvSpPr>
        <p:spPr>
          <a:xfrm>
            <a:off x="1413892" y="1561310"/>
            <a:ext cx="155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Frontend</a:t>
            </a:r>
            <a:endParaRPr lang="en-IN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F1E25-66A6-437A-B998-372FB44EF5E5}"/>
              </a:ext>
            </a:extLst>
          </p:cNvPr>
          <p:cNvSpPr/>
          <p:nvPr/>
        </p:nvSpPr>
        <p:spPr>
          <a:xfrm>
            <a:off x="5283619" y="4086963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Database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60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6EC0-7324-44AE-9BAD-21F1133A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861763"/>
            <a:ext cx="9252522" cy="699864"/>
          </a:xfrm>
        </p:spPr>
        <p:txBody>
          <a:bodyPr/>
          <a:lstStyle/>
          <a:p>
            <a:r>
              <a:rPr lang="en-US" dirty="0"/>
              <a:t>Backend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19E3-0338-4D28-A5E3-37F63D79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132855"/>
            <a:ext cx="9602953" cy="3886945"/>
          </a:xfrm>
        </p:spPr>
        <p:txBody>
          <a:bodyPr/>
          <a:lstStyle/>
          <a:p>
            <a:r>
              <a:rPr lang="en-IN" dirty="0"/>
              <a:t>Commands To Download Libraries </a:t>
            </a:r>
          </a:p>
          <a:p>
            <a:r>
              <a:rPr lang="en-IN" dirty="0"/>
              <a:t>---</a:t>
            </a: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–y (</a:t>
            </a:r>
            <a:r>
              <a:rPr lang="en-IN" dirty="0" err="1"/>
              <a:t>Intialize</a:t>
            </a:r>
            <a:r>
              <a:rPr lang="en-IN" dirty="0"/>
              <a:t> the node modules and </a:t>
            </a:r>
            <a:r>
              <a:rPr lang="en-IN" dirty="0" err="1"/>
              <a:t>package.json</a:t>
            </a:r>
            <a:r>
              <a:rPr lang="en-IN" dirty="0"/>
              <a:t> files)</a:t>
            </a:r>
          </a:p>
          <a:p>
            <a:r>
              <a:rPr lang="en-IN" dirty="0"/>
              <a:t>--- </a:t>
            </a:r>
            <a:r>
              <a:rPr lang="en-GB" dirty="0" err="1"/>
              <a:t>npm</a:t>
            </a:r>
            <a:r>
              <a:rPr lang="en-GB" dirty="0"/>
              <a:t> install express </a:t>
            </a:r>
            <a:r>
              <a:rPr lang="en-GB" dirty="0" err="1"/>
              <a:t>cors</a:t>
            </a:r>
            <a:r>
              <a:rPr lang="en-GB" dirty="0"/>
              <a:t> </a:t>
            </a:r>
            <a:r>
              <a:rPr lang="en-GB" dirty="0" err="1"/>
              <a:t>pg</a:t>
            </a:r>
            <a:r>
              <a:rPr lang="en-GB" dirty="0"/>
              <a:t>  (</a:t>
            </a:r>
            <a:r>
              <a:rPr lang="en-GB" dirty="0" err="1"/>
              <a:t>cors</a:t>
            </a:r>
            <a:r>
              <a:rPr lang="en-GB" dirty="0"/>
              <a:t> is used for the cross origin request)</a:t>
            </a:r>
          </a:p>
          <a:p>
            <a:r>
              <a:rPr lang="en-GB" dirty="0"/>
              <a:t>--- </a:t>
            </a:r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/>
              <a:t>nodemon</a:t>
            </a:r>
            <a:r>
              <a:rPr lang="en-GB" dirty="0"/>
              <a:t> –D (dev dependency) (auto save the data in server side)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8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9E-CEF0-4F36-BEE7-FF8181D1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/>
          <a:lstStyle/>
          <a:p>
            <a:r>
              <a:rPr lang="en-US" dirty="0"/>
              <a:t>Database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9B6F-9FE8-4BBF-97DA-79CF0C76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9" y="1340769"/>
            <a:ext cx="9458936" cy="4679032"/>
          </a:xfrm>
        </p:spPr>
        <p:txBody>
          <a:bodyPr/>
          <a:lstStyle/>
          <a:p>
            <a:r>
              <a:rPr lang="en-IN" dirty="0"/>
              <a:t>Create a Table of </a:t>
            </a:r>
            <a:r>
              <a:rPr lang="en-IN" dirty="0" err="1"/>
              <a:t>Customer_details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76951-5A5C-4F68-8905-57188CD4C9C0}"/>
              </a:ext>
            </a:extLst>
          </p:cNvPr>
          <p:cNvSpPr/>
          <p:nvPr/>
        </p:nvSpPr>
        <p:spPr>
          <a:xfrm>
            <a:off x="1701924" y="1916832"/>
            <a:ext cx="7618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CREATE TABLE </a:t>
            </a:r>
            <a:r>
              <a:rPr lang="en-IN" dirty="0" err="1"/>
              <a:t>cust_details</a:t>
            </a:r>
            <a:r>
              <a:rPr lang="en-IN" dirty="0"/>
              <a:t> (</a:t>
            </a:r>
          </a:p>
          <a:p>
            <a:r>
              <a:rPr lang="en-IN" dirty="0"/>
              <a:t>    </a:t>
            </a:r>
            <a:r>
              <a:rPr lang="en-IN" dirty="0" err="1"/>
              <a:t>sno</a:t>
            </a:r>
            <a:r>
              <a:rPr lang="en-IN" dirty="0"/>
              <a:t> SERIAL PRIMARY KEY,</a:t>
            </a:r>
          </a:p>
          <a:p>
            <a:r>
              <a:rPr lang="en-IN" dirty="0"/>
              <a:t>    </a:t>
            </a:r>
            <a:r>
              <a:rPr lang="en-IN" dirty="0" err="1"/>
              <a:t>cust_name</a:t>
            </a:r>
            <a:r>
              <a:rPr lang="en-IN" dirty="0"/>
              <a:t> VARCHAR(100),</a:t>
            </a:r>
          </a:p>
          <a:p>
            <a:r>
              <a:rPr lang="en-IN" dirty="0"/>
              <a:t>    age INT,</a:t>
            </a:r>
          </a:p>
          <a:p>
            <a:r>
              <a:rPr lang="en-IN" dirty="0"/>
              <a:t>    phone VARCHAR(20),</a:t>
            </a:r>
          </a:p>
          <a:p>
            <a:r>
              <a:rPr lang="en-IN" dirty="0"/>
              <a:t>    locations VARCHAR(100),</a:t>
            </a:r>
          </a:p>
          <a:p>
            <a:r>
              <a:rPr lang="en-IN" dirty="0"/>
              <a:t>    </a:t>
            </a:r>
            <a:r>
              <a:rPr lang="en-IN" dirty="0" err="1"/>
              <a:t>created_at</a:t>
            </a:r>
            <a:r>
              <a:rPr lang="en-IN" dirty="0"/>
              <a:t> TIMESTAMP,</a:t>
            </a:r>
          </a:p>
          <a:p>
            <a:r>
              <a:rPr lang="en-IN" dirty="0"/>
              <a:t>    dates DATE,</a:t>
            </a:r>
          </a:p>
          <a:p>
            <a:r>
              <a:rPr lang="en-IN" dirty="0"/>
              <a:t>    times TIME</a:t>
            </a:r>
          </a:p>
          <a:p>
            <a:r>
              <a:rPr lang="en-IN" dirty="0"/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7886C-8305-47E6-A04C-AFC081CB0408}"/>
              </a:ext>
            </a:extLst>
          </p:cNvPr>
          <p:cNvSpPr/>
          <p:nvPr/>
        </p:nvSpPr>
        <p:spPr>
          <a:xfrm>
            <a:off x="1341884" y="5016048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Insert the values</a:t>
            </a:r>
          </a:p>
        </p:txBody>
      </p:sp>
    </p:spTree>
    <p:extLst>
      <p:ext uri="{BB962C8B-B14F-4D97-AF65-F5344CB8AC3E}">
        <p14:creationId xmlns:p14="http://schemas.microsoft.com/office/powerpoint/2010/main" val="2499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6F7-E95D-45FC-9BA6-EF6767DD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52399"/>
            <a:ext cx="9144001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Backend Implementation &amp; Database Integration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2EC8-844F-40ED-8329-031F0972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96752"/>
            <a:ext cx="10297144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Importing the libraries</a:t>
            </a:r>
          </a:p>
          <a:p>
            <a:r>
              <a:rPr lang="en-GB" dirty="0" err="1"/>
              <a:t>const</a:t>
            </a:r>
            <a:r>
              <a:rPr lang="en-GB" dirty="0"/>
              <a:t> express = require('express');</a:t>
            </a:r>
          </a:p>
          <a:p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cors</a:t>
            </a:r>
            <a:r>
              <a:rPr lang="en-GB" dirty="0"/>
              <a:t> = require('</a:t>
            </a:r>
            <a:r>
              <a:rPr lang="en-GB" dirty="0" err="1"/>
              <a:t>cors</a:t>
            </a:r>
            <a:r>
              <a:rPr lang="en-GB" dirty="0"/>
              <a:t>');</a:t>
            </a:r>
          </a:p>
          <a:p>
            <a:r>
              <a:rPr lang="en-GB" dirty="0" err="1"/>
              <a:t>const</a:t>
            </a:r>
            <a:r>
              <a:rPr lang="en-GB" dirty="0"/>
              <a:t> { Pool } = require('</a:t>
            </a:r>
            <a:r>
              <a:rPr lang="en-GB" dirty="0" err="1"/>
              <a:t>pg</a:t>
            </a:r>
            <a:r>
              <a:rPr lang="en-GB" dirty="0"/>
              <a:t>’);</a:t>
            </a:r>
          </a:p>
          <a:p>
            <a:pPr marL="0" indent="0">
              <a:buNone/>
            </a:pPr>
            <a:r>
              <a:rPr lang="en-IN" dirty="0"/>
              <a:t>	Database Details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const</a:t>
            </a:r>
            <a:r>
              <a:rPr lang="en-IN" dirty="0"/>
              <a:t> pool = new Pool({</a:t>
            </a:r>
          </a:p>
          <a:p>
            <a:pPr marL="239712" lvl="1" indent="0">
              <a:buNone/>
            </a:pPr>
            <a:r>
              <a:rPr lang="en-IN" dirty="0"/>
              <a:t>  user: '</a:t>
            </a:r>
            <a:r>
              <a:rPr lang="en-IN" dirty="0" err="1"/>
              <a:t>postgres</a:t>
            </a:r>
            <a:r>
              <a:rPr lang="en-IN" dirty="0"/>
              <a:t>’,</a:t>
            </a:r>
          </a:p>
          <a:p>
            <a:pPr marL="239712" lvl="1" indent="0">
              <a:buNone/>
            </a:pPr>
            <a:r>
              <a:rPr lang="en-IN" dirty="0"/>
              <a:t>    host: 'localhost',</a:t>
            </a:r>
          </a:p>
          <a:p>
            <a:pPr marL="239712" lvl="1" indent="0">
              <a:buNone/>
            </a:pPr>
            <a:r>
              <a:rPr lang="en-IN" dirty="0"/>
              <a:t>    database: '</a:t>
            </a:r>
            <a:r>
              <a:rPr lang="en-IN" dirty="0" err="1"/>
              <a:t>Zithara_Task</a:t>
            </a:r>
            <a:r>
              <a:rPr lang="en-IN" dirty="0"/>
              <a:t>',</a:t>
            </a:r>
          </a:p>
          <a:p>
            <a:pPr marL="239712" lvl="1" indent="0">
              <a:buNone/>
            </a:pPr>
            <a:r>
              <a:rPr lang="en-IN" dirty="0"/>
              <a:t>    password: '123',</a:t>
            </a:r>
          </a:p>
          <a:p>
            <a:pPr marL="239712" lvl="1" indent="0">
              <a:buNone/>
            </a:pPr>
            <a:r>
              <a:rPr lang="en-IN" dirty="0"/>
              <a:t>    port: 5432,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6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2C18-EEE8-4235-902F-AAD7AB33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BAF3-63A3-499F-B858-3DF5835C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3" y="1412777"/>
            <a:ext cx="9602952" cy="4607024"/>
          </a:xfrm>
        </p:spPr>
        <p:txBody>
          <a:bodyPr/>
          <a:lstStyle/>
          <a:p>
            <a:r>
              <a:rPr lang="en-IN" dirty="0"/>
              <a:t>Create a react app</a:t>
            </a:r>
          </a:p>
          <a:p>
            <a:r>
              <a:rPr lang="en-IN" dirty="0"/>
              <a:t>---- </a:t>
            </a:r>
            <a:r>
              <a:rPr lang="en-IN" dirty="0" err="1"/>
              <a:t>npx</a:t>
            </a:r>
            <a:r>
              <a:rPr lang="en-IN" dirty="0"/>
              <a:t> create-react-app frontend</a:t>
            </a:r>
          </a:p>
          <a:p>
            <a:pPr marL="0" indent="0">
              <a:buNone/>
            </a:pPr>
            <a:r>
              <a:rPr lang="en-IN" dirty="0"/>
              <a:t>Install Required Libraries</a:t>
            </a:r>
          </a:p>
          <a:p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/>
              <a:t>axios</a:t>
            </a:r>
            <a:r>
              <a:rPr lang="en-GB" dirty="0"/>
              <a:t>  react-data-table-component</a:t>
            </a:r>
          </a:p>
          <a:p>
            <a:pPr marL="0" indent="0">
              <a:buNone/>
            </a:pPr>
            <a:r>
              <a:rPr lang="en-GB" dirty="0"/>
              <a:t>Importing libraries</a:t>
            </a:r>
          </a:p>
          <a:p>
            <a:r>
              <a:rPr lang="en-GB" dirty="0"/>
              <a:t>import React, { </a:t>
            </a:r>
            <a:r>
              <a:rPr lang="en-GB" dirty="0" err="1"/>
              <a:t>useState</a:t>
            </a:r>
            <a:r>
              <a:rPr lang="en-GB" dirty="0"/>
              <a:t>, </a:t>
            </a:r>
            <a:r>
              <a:rPr lang="en-GB" dirty="0" err="1"/>
              <a:t>useEffect</a:t>
            </a:r>
            <a:r>
              <a:rPr lang="en-GB" dirty="0"/>
              <a:t> } from 'react';</a:t>
            </a:r>
          </a:p>
          <a:p>
            <a:r>
              <a:rPr lang="en-GB" dirty="0"/>
              <a:t>import </a:t>
            </a:r>
            <a:r>
              <a:rPr lang="en-GB" dirty="0" err="1"/>
              <a:t>axios</a:t>
            </a:r>
            <a:r>
              <a:rPr lang="en-GB" dirty="0"/>
              <a:t> from '</a:t>
            </a:r>
            <a:r>
              <a:rPr lang="en-GB" dirty="0" err="1"/>
              <a:t>axios</a:t>
            </a:r>
            <a:r>
              <a:rPr lang="en-GB" dirty="0"/>
              <a:t>';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80BF-C179-4670-90ED-72CAB0F4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31" y="1196752"/>
            <a:ext cx="9612562" cy="599728"/>
          </a:xfrm>
        </p:spPr>
        <p:txBody>
          <a:bodyPr/>
          <a:lstStyle/>
          <a:p>
            <a:r>
              <a:rPr lang="en-IN" dirty="0"/>
              <a:t>Table Creation (2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93F3-A8F2-43C7-AFF8-AC475C35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10" y="2305318"/>
            <a:ext cx="9626495" cy="3714482"/>
          </a:xfrm>
        </p:spPr>
        <p:txBody>
          <a:bodyPr/>
          <a:lstStyle/>
          <a:p>
            <a:r>
              <a:rPr lang="en-IN" dirty="0"/>
              <a:t>I have Created Table in ways:-</a:t>
            </a:r>
          </a:p>
          <a:p>
            <a:pPr lvl="1"/>
            <a:r>
              <a:rPr lang="en-IN" dirty="0"/>
              <a:t>Custom table by using html tags</a:t>
            </a:r>
          </a:p>
          <a:p>
            <a:pPr lvl="1"/>
            <a:r>
              <a:rPr lang="en-IN" dirty="0"/>
              <a:t>Creating by react-data-table-component</a:t>
            </a:r>
          </a:p>
        </p:txBody>
      </p:sp>
    </p:spTree>
    <p:extLst>
      <p:ext uri="{BB962C8B-B14F-4D97-AF65-F5344CB8AC3E}">
        <p14:creationId xmlns:p14="http://schemas.microsoft.com/office/powerpoint/2010/main" val="3027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179</TotalTime>
  <Words>596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Digital Blue Tunnel 16x9</vt:lpstr>
      <vt:lpstr>Task </vt:lpstr>
      <vt:lpstr>Project Workflow</vt:lpstr>
      <vt:lpstr>Task Overview</vt:lpstr>
      <vt:lpstr>Tech Stack</vt:lpstr>
      <vt:lpstr>Backend Requirements</vt:lpstr>
      <vt:lpstr>Database Creation</vt:lpstr>
      <vt:lpstr>Backend Implementation &amp; Database Integration </vt:lpstr>
      <vt:lpstr>Frontend Requirements </vt:lpstr>
      <vt:lpstr>Table Creation (2 Methods)</vt:lpstr>
      <vt:lpstr>Frontend Implementation </vt:lpstr>
      <vt:lpstr>Table Actions</vt:lpstr>
      <vt:lpstr>Final Output (By using Custom table) </vt:lpstr>
      <vt:lpstr>PowerPoint Presentation</vt:lpstr>
      <vt:lpstr>Final Output (By using react-data-table-component)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Zithara Task</dc:title>
  <dc:creator>TVV</dc:creator>
  <cp:lastModifiedBy>TVV</cp:lastModifiedBy>
  <cp:revision>8</cp:revision>
  <dcterms:created xsi:type="dcterms:W3CDTF">2024-03-03T06:02:11Z</dcterms:created>
  <dcterms:modified xsi:type="dcterms:W3CDTF">2024-03-03T10:23:32Z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