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Project </a:t>
            </a:r>
            <a:r>
              <a:rPr lang="en-IN" dirty="0"/>
              <a:t>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1401" y="3886200"/>
            <a:ext cx="7035799" cy="1752600"/>
          </a:xfrm>
        </p:spPr>
        <p:txBody>
          <a:bodyPr/>
          <a:lstStyle/>
          <a:p>
            <a:r>
              <a:rPr lang="en-IN" dirty="0"/>
              <a:t>22AIE205 - INTRODUCTION TO PYTHON </a:t>
            </a:r>
            <a:r>
              <a:rPr dirty="0"/>
              <a:t>Student Name(s)</a:t>
            </a:r>
            <a:r>
              <a:rPr lang="en-IN" dirty="0"/>
              <a:t> &amp;</a:t>
            </a:r>
            <a:r>
              <a:rPr dirty="0"/>
              <a:t> Roll No(s)</a:t>
            </a:r>
          </a:p>
          <a:p>
            <a:r>
              <a:rPr dirty="0"/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311E-30D7-17E8-551E-88119898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CA08-E2E4-2F07-9AEA-898340B7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Technical challenges</a:t>
            </a:r>
          </a:p>
          <a:p>
            <a:r>
              <a:rPr lang="en-IN" dirty="0"/>
              <a:t>Limitations</a:t>
            </a:r>
          </a:p>
          <a:p>
            <a:r>
              <a:rPr lang="en-IN" dirty="0"/>
              <a:t>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274080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B61-CC04-862E-24BD-A0F77FCB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142B7-6DCB-6A09-C667-3F487E3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Summary of progress</a:t>
            </a:r>
          </a:p>
          <a:p>
            <a:r>
              <a:rPr lang="en-IN" dirty="0"/>
              <a:t>Expected next steps</a:t>
            </a:r>
          </a:p>
        </p:txBody>
      </p:sp>
    </p:spTree>
    <p:extLst>
      <p:ext uri="{BB962C8B-B14F-4D97-AF65-F5344CB8AC3E}">
        <p14:creationId xmlns:p14="http://schemas.microsoft.com/office/powerpoint/2010/main" val="123768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365D-8E38-0582-5B70-22703871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AA504-EC6D-7C64-47E9-4E8C3A05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brief summary of the projects objective, methodology, and expected outcome (3-5 sentences). </a:t>
            </a:r>
          </a:p>
        </p:txBody>
      </p:sp>
    </p:spTree>
    <p:extLst>
      <p:ext uri="{BB962C8B-B14F-4D97-AF65-F5344CB8AC3E}">
        <p14:creationId xmlns:p14="http://schemas.microsoft.com/office/powerpoint/2010/main" val="220914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</a:t>
            </a:r>
            <a:r>
              <a:rPr lang="en-IN" dirty="0" err="1"/>
              <a:t>ackground</a:t>
            </a:r>
            <a:r>
              <a:rPr lang="en-IN" dirty="0"/>
              <a:t> and motivation for </a:t>
            </a:r>
            <a:r>
              <a:rPr dirty="0"/>
              <a:t>the project</a:t>
            </a:r>
          </a:p>
          <a:p>
            <a:r>
              <a:rPr dirty="0"/>
              <a:t>Why the problem is important</a:t>
            </a:r>
          </a:p>
          <a:p>
            <a:r>
              <a:rPr dirty="0"/>
              <a:t>Scope and expected outcomes</a:t>
            </a:r>
          </a:p>
          <a:p>
            <a:r>
              <a:rPr dirty="0"/>
              <a:t>Target users / domain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Short-term and long-term goals</a:t>
            </a:r>
          </a:p>
          <a:p>
            <a:r>
              <a:t>Expected outcome by final submission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 basics – variables, control structures, collections,  OOPS, Multithreading</a:t>
            </a:r>
          </a:p>
          <a:p>
            <a:r>
              <a:rPr lang="en-IN" dirty="0"/>
              <a:t>Database integration – SQL connectivity, CRUD operations </a:t>
            </a:r>
          </a:p>
          <a:p>
            <a:r>
              <a:rPr lang="en-IN" dirty="0"/>
              <a:t>Libraries – </a:t>
            </a:r>
            <a:r>
              <a:rPr lang="en-IN" dirty="0" err="1"/>
              <a:t>Numpy</a:t>
            </a:r>
            <a:r>
              <a:rPr lang="en-IN" dirty="0"/>
              <a:t>, Pandas, Matplotlib, Seaborn, Scikit-learn </a:t>
            </a:r>
          </a:p>
          <a:p>
            <a:r>
              <a:rPr lang="en-IN" dirty="0"/>
              <a:t>Frameworks – GUI, Web Scraping, Django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Methodologies Used (Python Concepts)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Control Structures: Loops, If-Else</a:t>
            </a:r>
          </a:p>
          <a:p>
            <a:r>
              <a:t>Collections: List, Tuple, Dictionary, Set</a:t>
            </a:r>
          </a:p>
          <a:p>
            <a:r>
              <a:t>OOP: Classes, Inheritance, Encapsulation</a:t>
            </a:r>
          </a:p>
          <a:p>
            <a:r>
              <a:t>Exception Handling, Regex, Multithreading</a:t>
            </a:r>
          </a:p>
          <a:p>
            <a:r>
              <a:t>Web Scraping, Built-in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Work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Completed tasks</a:t>
            </a:r>
          </a:p>
          <a:p>
            <a:r>
              <a:rPr lang="en-IN" dirty="0"/>
              <a:t>Challenges faced and resolutions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0613-61B4-0BC7-BE02-0C1D7399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140C-483F-CBB3-CF01-11F59FDC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Tasks remaining</a:t>
            </a:r>
          </a:p>
          <a:p>
            <a:r>
              <a:rPr lang="en-IN" dirty="0"/>
              <a:t>Timeline for completion</a:t>
            </a:r>
          </a:p>
        </p:txBody>
      </p:sp>
    </p:spTree>
    <p:extLst>
      <p:ext uri="{BB962C8B-B14F-4D97-AF65-F5344CB8AC3E}">
        <p14:creationId xmlns:p14="http://schemas.microsoft.com/office/powerpoint/2010/main" val="104281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ADE4-9B91-4637-EA57-0224FFCD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Preliminary Results(if available)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2B93-8A7F-9F4E-5CAD-3625FD0F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05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187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Project Title</vt:lpstr>
      <vt:lpstr>Abstract</vt:lpstr>
      <vt:lpstr>Introduction</vt:lpstr>
      <vt:lpstr>Objectives</vt:lpstr>
      <vt:lpstr>Tools &amp; Technologies Used</vt:lpstr>
      <vt:lpstr>Methodologies Used (Python Concepts)</vt:lpstr>
      <vt:lpstr>Work Completed</vt:lpstr>
      <vt:lpstr>Future Work</vt:lpstr>
      <vt:lpstr>Preliminary Results(if available)</vt:lpstr>
      <vt:lpstr>Challenges and Risks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vishnu vardan</dc:creator>
  <cp:keywords/>
  <dc:description>generated using python-pptx</dc:description>
  <cp:lastModifiedBy>vishnu vardan</cp:lastModifiedBy>
  <cp:revision>3</cp:revision>
  <dcterms:created xsi:type="dcterms:W3CDTF">2013-01-27T09:14:16Z</dcterms:created>
  <dcterms:modified xsi:type="dcterms:W3CDTF">2025-08-21T17:22:44Z</dcterms:modified>
  <cp:category/>
</cp:coreProperties>
</file>