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3103-554A-301D-8A03-41E94C19D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85EEC-02B9-D454-3760-A9A1D547A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4BE5D-2D49-7744-1626-372A34E6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F6AB-5646-4FBF-A007-92201BC0CE06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7DF24-192F-D780-A777-B3BACF16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EBCC3-505D-674D-D34C-85A8C8B9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0366-74CA-4A5E-AF80-787897781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08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3D31-CBCD-7D52-814F-E61497CA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4B77C-5544-2DC1-E403-84D7A89BB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DFCD8-FEED-8659-6EEB-DEE24F55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F6AB-5646-4FBF-A007-92201BC0CE06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53660-55D1-6536-DF70-72E640F0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14E8A-E8DC-F37C-484F-DF5A0B63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0366-74CA-4A5E-AF80-787897781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33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DD01A-A67E-1085-97F2-2F16F8E11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4EAEE-013B-F390-FE92-A87E73822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0BEAD-AADE-2EDE-A10D-3138BEE6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F6AB-5646-4FBF-A007-92201BC0CE06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D1EDD-BFC1-335C-7CA3-9ADAF58A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52193-8000-005A-A28C-0D751609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0366-74CA-4A5E-AF80-787897781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0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B1CF-6F68-53B3-E62A-9004E57C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8FF1E-7BE1-98C2-86E4-4C2F83874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712AB-CBB7-E116-80E2-8A26643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F6AB-5646-4FBF-A007-92201BC0CE06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624CF-ED8B-1098-11C3-446A2296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63EC-E77F-00A5-18B8-ECE1605A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0366-74CA-4A5E-AF80-787897781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99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5F4E-ADBE-4122-E2AE-59A437DE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9958F-BF34-F5B8-E668-2C66FBC32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1FCCA-7CF1-79E3-F50E-F9FECE27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F6AB-5646-4FBF-A007-92201BC0CE06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A6BDA-3036-3498-7623-EDF67E3E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66DB-B518-41C9-6219-56EC6A3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0366-74CA-4A5E-AF80-787897781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82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9D04-67C0-6FFB-B978-E9C097EF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C44AB-0706-C497-FA29-2211AEF5B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89769-1639-3364-1AE7-6D1DD074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E81B8-E769-6617-A2DE-452A59A5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F6AB-5646-4FBF-A007-92201BC0CE06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C7C85-E678-FC5F-0576-ABC729CE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B1DBC-D9A6-1B5E-07B4-DECDBA63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0366-74CA-4A5E-AF80-787897781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60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F917-1EB7-17C1-E4B6-BC5479EB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D8472-6FFD-0093-1D19-2092C2BBF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4CC0B-F41D-1754-ACCB-536F862FC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A183C-4955-5494-A925-D34D2A8BB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593F1-A4C1-18A3-1DE8-6A8FC40B8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87F59-5CEB-A610-4AB1-AB5A8ABF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F6AB-5646-4FBF-A007-92201BC0CE06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AF5A6-F49C-723F-8DD7-A9E18ECF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50E43-BBE4-7DFF-2E99-25370373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0366-74CA-4A5E-AF80-787897781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93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03B8-A726-BA00-1499-AF226785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C78C8-9132-7F69-B9EA-97F35276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F6AB-5646-4FBF-A007-92201BC0CE06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B1736-FCD9-592A-79B9-DD2AC753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82E8E-364D-6078-1BEB-073EA7DB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0366-74CA-4A5E-AF80-787897781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3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DF23F-6EB5-71FF-DC64-7BD4D766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F6AB-5646-4FBF-A007-92201BC0CE06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CC38D-0D5E-1816-481D-8B761707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F3917-6DB5-FE70-8606-626B44A4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0366-74CA-4A5E-AF80-787897781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99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3C75-7942-E931-7D34-3CC8298C6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DD45-F771-DAB3-1037-EFDE7363D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86647-E3FB-A2EE-91EC-2CD5C48C3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60697-C354-3516-E915-64F1CC61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F6AB-5646-4FBF-A007-92201BC0CE06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99E93-1AB2-630D-1268-3B2EE819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2E855-C169-3CE9-B683-AA4CCBCA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0366-74CA-4A5E-AF80-787897781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57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87E4-FFC8-1FC3-23FA-13F560C8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BBCC38-D7E0-D204-88D6-2AF10AE2C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62E31-A559-F557-4D5E-EBE81ABB4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88B35-7DBE-42A4-AE41-9D34297F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F6AB-5646-4FBF-A007-92201BC0CE06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63317-2E9F-BE9F-4154-E03BE3E3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4CE70-39F6-8EFC-5AE1-27EA03D4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0366-74CA-4A5E-AF80-787897781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76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EF06E7-3ECA-FCE8-FDC0-B33A29EE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D7C61-2C98-6107-5FBB-C8A4B5BD0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46B69-8F4D-4E53-4A80-ED61275FA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2F6AB-5646-4FBF-A007-92201BC0CE06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B6CD8-129C-96E4-4D6B-BAC4B0D8B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19872-401B-9E21-7366-C6AD686C7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20366-74CA-4A5E-AF80-787897781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09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6F43-D767-62E1-D7FB-C7784BFD1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3334F-54F8-EAD0-4DB4-D1393C4C1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037166-715A-9416-2384-B3ABB66B6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05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30F7-AC87-EACF-1B36-9213C463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3873C5C-E508-D8DC-4D95-73E7506BA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848894"/>
            <a:ext cx="304800" cy="3048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FBBDDE-348D-C4BC-04C9-CAA5A0B9C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545"/>
            <a:ext cx="12192000" cy="665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4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564C-90D4-A653-F941-4204C1AD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525461-3EDD-2D82-7A01-A7B8374EB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826" y="0"/>
            <a:ext cx="12260826" cy="6857999"/>
          </a:xfrm>
        </p:spPr>
      </p:pic>
    </p:spTree>
    <p:extLst>
      <p:ext uri="{BB962C8B-B14F-4D97-AF65-F5344CB8AC3E}">
        <p14:creationId xmlns:p14="http://schemas.microsoft.com/office/powerpoint/2010/main" val="169989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06E46-8B0B-CD54-6478-86B01AD4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450C26-094D-159A-3590-B1803F440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0490" cy="6857643"/>
          </a:xfrm>
        </p:spPr>
      </p:pic>
    </p:spTree>
    <p:extLst>
      <p:ext uri="{BB962C8B-B14F-4D97-AF65-F5344CB8AC3E}">
        <p14:creationId xmlns:p14="http://schemas.microsoft.com/office/powerpoint/2010/main" val="317301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E37D-D79F-8B18-857C-835B3C891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66D5B7-2E82-6455-5152-0347951A4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658" y="0"/>
            <a:ext cx="12270658" cy="6858000"/>
          </a:xfrm>
        </p:spPr>
      </p:pic>
    </p:spTree>
    <p:extLst>
      <p:ext uri="{BB962C8B-B14F-4D97-AF65-F5344CB8AC3E}">
        <p14:creationId xmlns:p14="http://schemas.microsoft.com/office/powerpoint/2010/main" val="395143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9FDB-DC8A-9729-53CA-8A57692E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3F8F84-14F9-49F9-A559-755D40D71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6633" cy="6931742"/>
          </a:xfrm>
        </p:spPr>
      </p:pic>
    </p:spTree>
    <p:extLst>
      <p:ext uri="{BB962C8B-B14F-4D97-AF65-F5344CB8AC3E}">
        <p14:creationId xmlns:p14="http://schemas.microsoft.com/office/powerpoint/2010/main" val="161468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4840-4A11-EF58-5898-BDB13FC7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85595C-547C-1D3C-D927-6C6755BA3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528"/>
            <a:ext cx="12214398" cy="6965270"/>
          </a:xfrm>
        </p:spPr>
      </p:pic>
    </p:spTree>
    <p:extLst>
      <p:ext uri="{BB962C8B-B14F-4D97-AF65-F5344CB8AC3E}">
        <p14:creationId xmlns:p14="http://schemas.microsoft.com/office/powerpoint/2010/main" val="66346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74CE-237B-A8F5-469D-E8D811F4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B2CA59-E870-6A09-10C0-EB9476EB3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77" y="0"/>
            <a:ext cx="12278825" cy="6858000"/>
          </a:xfrm>
        </p:spPr>
      </p:pic>
    </p:spTree>
    <p:extLst>
      <p:ext uri="{BB962C8B-B14F-4D97-AF65-F5344CB8AC3E}">
        <p14:creationId xmlns:p14="http://schemas.microsoft.com/office/powerpoint/2010/main" val="216019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8CEF-F58C-5736-33B2-5B3E01E6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2771A-2AEC-7463-E6CD-B90843959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658" y="0"/>
            <a:ext cx="12349315" cy="6858000"/>
          </a:xfrm>
        </p:spPr>
      </p:pic>
    </p:spTree>
    <p:extLst>
      <p:ext uri="{BB962C8B-B14F-4D97-AF65-F5344CB8AC3E}">
        <p14:creationId xmlns:p14="http://schemas.microsoft.com/office/powerpoint/2010/main" val="102680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61D2-61BB-5651-F75D-3641F9AC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CA6EAF-8051-2339-AE74-CFB70FE1D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092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Vaishnavi Chourasiya</dc:creator>
  <cp:lastModifiedBy>Vaishnavi Chourasiya</cp:lastModifiedBy>
  <cp:revision>2</cp:revision>
  <dcterms:created xsi:type="dcterms:W3CDTF">2025-09-28T11:54:27Z</dcterms:created>
  <dcterms:modified xsi:type="dcterms:W3CDTF">2025-09-28T13:04:28Z</dcterms:modified>
</cp:coreProperties>
</file>