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1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0800" y="2019904"/>
            <a:ext cx="3276600"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VISHNUKUMAR V</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784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044192E3-86D3-3597-6E45-4F9A8FA42013}"/>
              </a:ext>
            </a:extLst>
          </p:cNvPr>
          <p:cNvSpPr txBox="1"/>
          <p:nvPr/>
        </p:nvSpPr>
        <p:spPr>
          <a:xfrm>
            <a:off x="457200" y="1108549"/>
            <a:ext cx="8686800" cy="5909310"/>
          </a:xfrm>
          <a:prstGeom prst="rect">
            <a:avLst/>
          </a:prstGeom>
          <a:noFill/>
        </p:spPr>
        <p:txBody>
          <a:bodyPr wrap="square">
            <a:spAutoFit/>
          </a:bodyPr>
          <a:lstStyle/>
          <a:p>
            <a:endParaRPr lang="en-IN" dirty="0"/>
          </a:p>
          <a:p>
            <a:r>
              <a:rPr lang="en-IN" dirty="0"/>
              <a:t>Our Deep Convolutional Neural Network (CNN) Autoencoder successfully achieves remarkable image compression results, significantly reducing file sizes while maintaining high visual quality. Through rigorous training and optimization, the model effectively learns to encode essential image features into compact representations, enabling efficient compression.</a:t>
            </a:r>
          </a:p>
          <a:p>
            <a:endParaRPr lang="en-IN" dirty="0"/>
          </a:p>
          <a:p>
            <a:r>
              <a:rPr lang="en-IN" dirty="0"/>
              <a:t>Key Achievements:</a:t>
            </a:r>
          </a:p>
          <a:p>
            <a:endParaRPr lang="en-IN" dirty="0"/>
          </a:p>
          <a:p>
            <a:r>
              <a:rPr lang="en-IN" dirty="0"/>
              <a:t>1. Compression Efficiency: The model achieves impressive compression ratios, reducing image file sizes without compromising perceptual quality. This leads to substantial savings in storage space and bandwidth usage.</a:t>
            </a:r>
          </a:p>
          <a:p>
            <a:endParaRPr lang="en-IN" dirty="0"/>
          </a:p>
          <a:p>
            <a:r>
              <a:rPr lang="en-IN" dirty="0"/>
              <a:t>2. Visual Fidelity: Despite the compression, the reconstructed images exhibit minimal loss of detail and fidelity compared to the original images. Evaluation metrics such as PSNR and SSIM consistently demonstrate the high quality of the compressed images.</a:t>
            </a:r>
          </a:p>
          <a:p>
            <a:endParaRPr lang="en-IN" dirty="0"/>
          </a:p>
          <a:p>
            <a:r>
              <a:rPr lang="en-IN" dirty="0"/>
              <a:t>3. </a:t>
            </a:r>
            <a:r>
              <a:rPr lang="en-IN" dirty="0" err="1"/>
              <a:t>Generalization:Our</a:t>
            </a:r>
            <a:r>
              <a:rPr lang="en-IN" dirty="0"/>
              <a:t> model demonstrates robust performance across diverse image datasets and types, showcasing its ability to generalize well to unseen data.</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DE31-AEA9-01A3-4CBB-EBF3C2D97855}"/>
              </a:ext>
            </a:extLst>
          </p:cNvPr>
          <p:cNvSpPr>
            <a:spLocks noGrp="1"/>
          </p:cNvSpPr>
          <p:nvPr>
            <p:ph type="title"/>
          </p:nvPr>
        </p:nvSpPr>
        <p:spPr>
          <a:xfrm>
            <a:off x="558165" y="385445"/>
            <a:ext cx="9764395" cy="5539978"/>
          </a:xfrm>
        </p:spPr>
        <p:txBody>
          <a:bodyPr/>
          <a:lstStyle/>
          <a:p>
            <a:r>
              <a:rPr lang="en-IN" sz="2000" b="0" dirty="0"/>
              <a:t>4. Real-World Applicability: The compressed images generated by our model find practical applications in various domains, including web development, medical imaging, and remote sensing. They facilitate faster data transmission, efficient storage management, and enhanced user experiences.</a:t>
            </a:r>
            <a:br>
              <a:rPr lang="en-IN" sz="2000" b="0" dirty="0"/>
            </a:br>
            <a:br>
              <a:rPr lang="en-IN" sz="2000" b="0" dirty="0"/>
            </a:br>
            <a:r>
              <a:rPr lang="en-IN" sz="2000" b="0" dirty="0"/>
              <a:t>5. Scalability and Deployment: The model is deployable in production environments, with scalability to handle large-scale image compression tasks. Its integration into existing systems is seamless, providing users with a straightforward and efficient compression solution.</a:t>
            </a:r>
            <a:br>
              <a:rPr lang="en-IN" sz="2000" b="0" dirty="0"/>
            </a:br>
            <a:br>
              <a:rPr lang="en-IN" sz="2000" b="0" dirty="0"/>
            </a:br>
            <a:r>
              <a:rPr lang="en-IN" sz="2000" b="0" dirty="0"/>
              <a:t>Conclusion:</a:t>
            </a:r>
            <a:br>
              <a:rPr lang="en-IN" sz="2000" b="0" dirty="0"/>
            </a:br>
            <a:br>
              <a:rPr lang="en-IN" sz="2000" b="0" dirty="0"/>
            </a:br>
            <a:r>
              <a:rPr lang="en-IN" sz="2000" b="0" dirty="0"/>
              <a:t>Our Deep CNN Autoencoder delivers exceptional image compression results, offering a compelling solution to the challenges of storage optimization and data transmission efficiency. With its outstanding performance and real-world applicability, our model sets a new standard in image compression technology, paving the way for enhanced data management and user experiences across various domains.</a:t>
            </a:r>
            <a:br>
              <a:rPr lang="en-IN" sz="2000" b="0" dirty="0"/>
            </a:br>
            <a:endParaRPr lang="en-IN" sz="2000" b="0" dirty="0"/>
          </a:p>
        </p:txBody>
      </p:sp>
    </p:spTree>
    <p:extLst>
      <p:ext uri="{BB962C8B-B14F-4D97-AF65-F5344CB8AC3E}">
        <p14:creationId xmlns:p14="http://schemas.microsoft.com/office/powerpoint/2010/main" val="174165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lang="fr-FR" sz="3500" b="1" i="0" dirty="0">
              <a:solidFill>
                <a:schemeClr val="tx1"/>
              </a:solidFill>
              <a:effectLst/>
              <a:latin typeface="-apple-system"/>
            </a:endParaRPr>
          </a:p>
          <a:p>
            <a:pPr algn="ctr"/>
            <a:r>
              <a:rPr lang="fr-FR" sz="3500" b="1" i="0" dirty="0">
                <a:solidFill>
                  <a:schemeClr val="tx1"/>
                </a:solidFill>
                <a:effectLst/>
                <a:latin typeface="-apple-system"/>
              </a:rPr>
              <a:t>Deep CNN </a:t>
            </a:r>
            <a:r>
              <a:rPr lang="fr-FR" sz="3500" b="1" i="0" dirty="0" err="1">
                <a:solidFill>
                  <a:schemeClr val="tx1"/>
                </a:solidFill>
                <a:effectLst/>
                <a:latin typeface="-apple-system"/>
              </a:rPr>
              <a:t>Autoencoder</a:t>
            </a:r>
            <a:r>
              <a:rPr lang="fr-FR" sz="3500" b="1" i="0" dirty="0">
                <a:solidFill>
                  <a:schemeClr val="tx1"/>
                </a:solidFill>
                <a:effectLst/>
                <a:latin typeface="-apple-system"/>
              </a:rPr>
              <a:t> - Image Compression</a:t>
            </a:r>
            <a:endParaRPr sz="3500" dirty="0">
              <a:solidFill>
                <a:schemeClr val="tx1"/>
              </a:solidFill>
            </a:endParaRPr>
          </a:p>
        </p:txBody>
      </p:sp>
      <p:grpSp>
        <p:nvGrpSpPr>
          <p:cNvPr id="3" name="object 3"/>
          <p:cNvGrpSpPr/>
          <p:nvPr/>
        </p:nvGrpSpPr>
        <p:grpSpPr>
          <a:xfrm>
            <a:off x="7946072" y="1051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522" y="-184408"/>
            <a:ext cx="8975408" cy="17000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pPr algn="l">
              <a:buFont typeface="+mj-lt"/>
              <a:buAutoNum type="arabicPeriod"/>
            </a:pPr>
            <a:r>
              <a:rPr lang="en-US" b="1" i="0" dirty="0">
                <a:solidFill>
                  <a:srgbClr val="0D0D0D"/>
                </a:solidFill>
                <a:effectLst/>
                <a:latin typeface="Söhne"/>
              </a:rPr>
              <a:t>Introduction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Overview of the project</a:t>
            </a:r>
          </a:p>
          <a:p>
            <a:pPr marL="742950" lvl="1" indent="-285750" algn="l">
              <a:buFont typeface="+mj-lt"/>
              <a:buAutoNum type="arabicPeriod"/>
            </a:pPr>
            <a:r>
              <a:rPr lang="en-US" b="0" i="0" dirty="0">
                <a:solidFill>
                  <a:srgbClr val="0D0D0D"/>
                </a:solidFill>
                <a:effectLst/>
                <a:latin typeface="Söhne"/>
              </a:rPr>
              <a:t>Importance of image compression</a:t>
            </a:r>
          </a:p>
          <a:p>
            <a:pPr algn="l">
              <a:buFont typeface="+mj-lt"/>
              <a:buAutoNum type="arabicPeriod"/>
            </a:pPr>
            <a:r>
              <a:rPr lang="en-US" b="1" i="0" dirty="0">
                <a:solidFill>
                  <a:srgbClr val="0D0D0D"/>
                </a:solidFill>
                <a:effectLst/>
                <a:latin typeface="Söhne"/>
              </a:rPr>
              <a:t>Model Architecture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of deep CNN autoencoder</a:t>
            </a:r>
          </a:p>
          <a:p>
            <a:pPr marL="742950" lvl="1" indent="-285750" algn="l">
              <a:buFont typeface="+mj-lt"/>
              <a:buAutoNum type="arabicPeriod"/>
            </a:pPr>
            <a:r>
              <a:rPr lang="en-US" b="0" i="0" dirty="0">
                <a:solidFill>
                  <a:srgbClr val="0D0D0D"/>
                </a:solidFill>
                <a:effectLst/>
                <a:latin typeface="Söhne"/>
              </a:rPr>
              <a:t>Encoder and decoder components</a:t>
            </a:r>
          </a:p>
          <a:p>
            <a:pPr algn="l">
              <a:buFont typeface="+mj-lt"/>
              <a:buAutoNum type="arabicPeriod"/>
            </a:pPr>
            <a:r>
              <a:rPr lang="en-US" b="1" i="0" dirty="0">
                <a:solidFill>
                  <a:srgbClr val="0D0D0D"/>
                </a:solidFill>
                <a:effectLst/>
                <a:latin typeface="Söhne"/>
              </a:rPr>
              <a:t>Training Process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Data preprocessing</a:t>
            </a:r>
          </a:p>
          <a:p>
            <a:pPr marL="742950" lvl="1" indent="-285750" algn="l">
              <a:buFont typeface="+mj-lt"/>
              <a:buAutoNum type="arabicPeriod"/>
            </a:pPr>
            <a:r>
              <a:rPr lang="en-US" b="0" i="0" dirty="0">
                <a:solidFill>
                  <a:srgbClr val="0D0D0D"/>
                </a:solidFill>
                <a:effectLst/>
                <a:latin typeface="Söhne"/>
              </a:rPr>
              <a:t>Model training and optimization</a:t>
            </a:r>
          </a:p>
          <a:p>
            <a:pPr algn="l">
              <a:buFont typeface="+mj-lt"/>
              <a:buAutoNum type="arabicPeriod"/>
            </a:pPr>
            <a:r>
              <a:rPr lang="en-US" b="1" i="0" dirty="0">
                <a:solidFill>
                  <a:srgbClr val="0D0D0D"/>
                </a:solidFill>
                <a:effectLst/>
                <a:latin typeface="Söhne"/>
              </a:rPr>
              <a:t>Image Compression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Application of trained model for compression</a:t>
            </a:r>
          </a:p>
          <a:p>
            <a:pPr marL="742950" lvl="1" indent="-285750" algn="l">
              <a:buFont typeface="+mj-lt"/>
              <a:buAutoNum type="arabicPeriod"/>
            </a:pPr>
            <a:r>
              <a:rPr lang="en-US" b="0" i="0" dirty="0">
                <a:solidFill>
                  <a:srgbClr val="0D0D0D"/>
                </a:solidFill>
                <a:effectLst/>
                <a:latin typeface="Söhne"/>
              </a:rPr>
              <a:t>Evaluation metrics: PSNR, SSIM</a:t>
            </a:r>
          </a:p>
          <a:p>
            <a:pPr algn="l">
              <a:buFont typeface="+mj-lt"/>
              <a:buAutoNum type="arabicPeriod"/>
            </a:pPr>
            <a:r>
              <a:rPr lang="en-US" b="1" i="0" dirty="0">
                <a:solidFill>
                  <a:srgbClr val="0D0D0D"/>
                </a:solidFill>
                <a:effectLst/>
                <a:latin typeface="Söhne"/>
              </a:rPr>
              <a:t>Applications and Use Cases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Potential applications in various domains</a:t>
            </a:r>
          </a:p>
          <a:p>
            <a:pPr marL="742950" lvl="1" indent="-285750" algn="l">
              <a:buFont typeface="+mj-lt"/>
              <a:buAutoNum type="arabicPeriod"/>
            </a:pPr>
            <a:r>
              <a:rPr lang="en-US" b="0" i="0" dirty="0">
                <a:solidFill>
                  <a:srgbClr val="0D0D0D"/>
                </a:solidFill>
                <a:effectLst/>
                <a:latin typeface="Söhne"/>
              </a:rPr>
              <a:t>Real-world use cases</a:t>
            </a:r>
          </a:p>
          <a:p>
            <a:pPr algn="l">
              <a:buFont typeface="+mj-lt"/>
              <a:buAutoNum type="arabicPeriod"/>
            </a:pPr>
            <a:r>
              <a:rPr lang="en-US" b="1" i="0" dirty="0">
                <a:solidFill>
                  <a:srgbClr val="0D0D0D"/>
                </a:solidFill>
                <a:effectLst/>
                <a:latin typeface="Söhne"/>
              </a:rPr>
              <a:t>Future Directions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Opportunities for further research and improvements</a:t>
            </a:r>
          </a:p>
          <a:p>
            <a:pPr marL="742950" lvl="1" indent="-285750" algn="l">
              <a:buFont typeface="+mj-lt"/>
              <a:buAutoNum type="arabicPeriod"/>
            </a:pPr>
            <a:r>
              <a:rPr lang="en-US" b="0" i="0" dirty="0">
                <a:solidFill>
                  <a:srgbClr val="0D0D0D"/>
                </a:solidFill>
                <a:effectLst/>
                <a:latin typeface="Söhne"/>
              </a:rPr>
              <a:t>Integration with advanced compression techniques</a:t>
            </a:r>
          </a:p>
          <a:p>
            <a:pPr algn="l">
              <a:buFont typeface="+mj-lt"/>
              <a:buAutoNum type="arabicPeriod"/>
            </a:pPr>
            <a:r>
              <a:rPr lang="en-US" b="1" i="0" dirty="0">
                <a:solidFill>
                  <a:srgbClr val="0D0D0D"/>
                </a:solidFill>
                <a:effectLst/>
                <a:latin typeface="Söhne"/>
              </a:rPr>
              <a:t>Q&amp;A Session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Addressing participant queries</a:t>
            </a:r>
          </a:p>
          <a:p>
            <a:pPr marL="742950" lvl="1" indent="-285750" algn="l">
              <a:buFont typeface="+mj-lt"/>
              <a:buAutoNum type="arabicPeriod"/>
            </a:pPr>
            <a:r>
              <a:rPr lang="en-US" b="0" i="0" dirty="0">
                <a:solidFill>
                  <a:srgbClr val="0D0D0D"/>
                </a:solidFill>
                <a:effectLst/>
                <a:latin typeface="Söhne"/>
              </a:rPr>
              <a:t>Discussion on challenges and solutions</a:t>
            </a: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399609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8521541" y="667769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0462642" y="384327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7625" y="-24131"/>
            <a:ext cx="2238375" cy="612604"/>
          </a:xfrm>
          <a:prstGeom prst="rect">
            <a:avLst/>
          </a:prstGeom>
        </p:spPr>
        <p:txBody>
          <a:bodyPr vert="horz" wrap="square" lIns="0" tIns="73279" rIns="0" bIns="0" rtlCol="0">
            <a:spAutoFit/>
          </a:bodyPr>
          <a:lstStyle/>
          <a:p>
            <a:pPr marL="193675">
              <a:lnSpc>
                <a:spcPct val="100000"/>
              </a:lnSpc>
              <a:spcBef>
                <a:spcPts val="105"/>
              </a:spcBef>
            </a:pPr>
            <a:r>
              <a:rPr sz="3500"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571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82B3A0D-EA91-F101-F569-4159348FBD88}"/>
              </a:ext>
            </a:extLst>
          </p:cNvPr>
          <p:cNvSpPr txBox="1"/>
          <p:nvPr/>
        </p:nvSpPr>
        <p:spPr>
          <a:xfrm>
            <a:off x="393065" y="2056086"/>
            <a:ext cx="9753600" cy="1938992"/>
          </a:xfrm>
          <a:prstGeom prst="rect">
            <a:avLst/>
          </a:prstGeom>
          <a:noFill/>
        </p:spPr>
        <p:txBody>
          <a:bodyPr wrap="square">
            <a:spAutoFit/>
          </a:bodyPr>
          <a:lstStyle/>
          <a:p>
            <a:r>
              <a:rPr lang="en-IN" sz="2000" dirty="0"/>
              <a:t>Developing a deep CNN autoencoder model for image compression, balancing file size reduction with visual quality preservation. Challenges include optimizing model architecture and training process to achieve efficient compression. Success criteria involve outperforming traditional methods in compression ratio and quality metrics. Stakeholders include researchers, industries needing efficient image compression solutions, and applications like web development and medical imaging.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7944F0DB-47DE-0CC1-4A71-C54CF892D132}"/>
              </a:ext>
            </a:extLst>
          </p:cNvPr>
          <p:cNvSpPr txBox="1"/>
          <p:nvPr/>
        </p:nvSpPr>
        <p:spPr>
          <a:xfrm>
            <a:off x="739774" y="2215371"/>
            <a:ext cx="8613775" cy="3139321"/>
          </a:xfrm>
          <a:prstGeom prst="rect">
            <a:avLst/>
          </a:prstGeom>
          <a:noFill/>
        </p:spPr>
        <p:txBody>
          <a:bodyPr wrap="square">
            <a:spAutoFit/>
          </a:bodyPr>
          <a:lstStyle/>
          <a:p>
            <a:r>
              <a:rPr lang="en-IN" sz="2200" dirty="0"/>
              <a:t>Implementing a deep convolutional neural network (CNN) autoencoder for image compression, aiming to reduce file sizes while maintaining visual quality. This involves designing and training a deep CNN architecture, optimizing parameters, and implementing compression techniques. Evaluation metrics such as PSNR and SSIM will assess compression quality. Potential applications span web development, medical imaging, and remote sensing, with the aim of providing efficient storage solutions without compromising image fidelity.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BF72F1EF-1E22-A73B-BB4D-2D5D0D513E5B}"/>
              </a:ext>
            </a:extLst>
          </p:cNvPr>
          <p:cNvSpPr txBox="1"/>
          <p:nvPr/>
        </p:nvSpPr>
        <p:spPr>
          <a:xfrm>
            <a:off x="381000" y="1640753"/>
            <a:ext cx="9153525" cy="4708981"/>
          </a:xfrm>
          <a:prstGeom prst="rect">
            <a:avLst/>
          </a:prstGeom>
          <a:noFill/>
        </p:spPr>
        <p:txBody>
          <a:bodyPr wrap="square">
            <a:spAutoFit/>
          </a:bodyPr>
          <a:lstStyle/>
          <a:p>
            <a:pPr marL="342900" indent="-342900">
              <a:buAutoNum type="arabicPeriod"/>
            </a:pPr>
            <a:r>
              <a:rPr lang="en-IN" sz="2000" b="1" dirty="0"/>
              <a:t>Web Developers:</a:t>
            </a:r>
          </a:p>
          <a:p>
            <a:r>
              <a:rPr lang="en-IN" sz="2000" dirty="0"/>
              <a:t>                 Seeking efficient image compression techniques to optimize website         performance and reduce loading times.</a:t>
            </a:r>
          </a:p>
          <a:p>
            <a:r>
              <a:rPr lang="en-IN" sz="2000" dirty="0"/>
              <a:t>2. </a:t>
            </a:r>
            <a:r>
              <a:rPr lang="en-IN" sz="2000" b="1" dirty="0"/>
              <a:t>Healthcare Professionals:</a:t>
            </a:r>
          </a:p>
          <a:p>
            <a:r>
              <a:rPr lang="en-IN" sz="2000" dirty="0"/>
              <a:t>                  Utilizing compressed medical images for storage and transmission, ensuring quick access and efficient data management.</a:t>
            </a:r>
          </a:p>
          <a:p>
            <a:r>
              <a:rPr lang="en-IN" sz="2000" dirty="0"/>
              <a:t>3. </a:t>
            </a:r>
            <a:r>
              <a:rPr lang="en-IN" sz="2000" b="1" dirty="0"/>
              <a:t>Remote Sensing Agencies:</a:t>
            </a:r>
          </a:p>
          <a:p>
            <a:r>
              <a:rPr lang="en-IN" sz="2000" b="1" dirty="0"/>
              <a:t>                  </a:t>
            </a:r>
            <a:r>
              <a:rPr lang="en-IN" sz="2000" dirty="0"/>
              <a:t>Requiring compressed satellite imagery for efficient storage and transmission, enabling rapid analysis and decision-making.</a:t>
            </a:r>
          </a:p>
          <a:p>
            <a:r>
              <a:rPr lang="en-IN" sz="2000" dirty="0"/>
              <a:t>4. </a:t>
            </a:r>
            <a:r>
              <a:rPr lang="en-IN" sz="2000" b="1" dirty="0"/>
              <a:t>Digital Content Providers:</a:t>
            </a:r>
            <a:r>
              <a:rPr lang="en-IN" sz="2000" dirty="0"/>
              <a:t> </a:t>
            </a:r>
          </a:p>
          <a:p>
            <a:r>
              <a:rPr lang="en-IN" sz="2000" dirty="0"/>
              <a:t>                    Using compressed images for multimedia content delivery, ensuring fast and seamless user experiences.</a:t>
            </a:r>
          </a:p>
          <a:p>
            <a:r>
              <a:rPr lang="en-IN" sz="2000" dirty="0"/>
              <a:t>5. </a:t>
            </a:r>
            <a:r>
              <a:rPr lang="en-IN" sz="2000" b="1" dirty="0"/>
              <a:t>IoT Device Manufacturers: </a:t>
            </a:r>
          </a:p>
          <a:p>
            <a:r>
              <a:rPr lang="en-IN" sz="2000" b="1" dirty="0"/>
              <a:t>                     </a:t>
            </a:r>
            <a:r>
              <a:rPr lang="en-IN" sz="2000" dirty="0"/>
              <a:t>Integrating image compression for resource-constrained devices, optimizing storage and bandwidth usage in IoT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6B17E3B2-9DF1-FAB5-AC07-ABF828F2CF06}"/>
              </a:ext>
            </a:extLst>
          </p:cNvPr>
          <p:cNvSpPr txBox="1"/>
          <p:nvPr/>
        </p:nvSpPr>
        <p:spPr>
          <a:xfrm>
            <a:off x="152400" y="1476375"/>
            <a:ext cx="10363200" cy="3416320"/>
          </a:xfrm>
          <a:prstGeom prst="rect">
            <a:avLst/>
          </a:prstGeom>
          <a:noFill/>
        </p:spPr>
        <p:txBody>
          <a:bodyPr wrap="square">
            <a:spAutoFit/>
          </a:bodyPr>
          <a:lstStyle/>
          <a:p>
            <a:endParaRPr lang="en-IN" dirty="0"/>
          </a:p>
          <a:p>
            <a:r>
              <a:rPr lang="en-IN" b="1" dirty="0"/>
              <a:t>Solution:</a:t>
            </a:r>
          </a:p>
          <a:p>
            <a:r>
              <a:rPr lang="en-IN" dirty="0"/>
              <a:t>Implement a Deep Convolutional Neural Network (CNN)   Autoencoder tailored for image compression. This solution offers a sophisticated approach to reducing image file sizes while maintaining visual quality, leveraging the power of deep learning and compression techniques.</a:t>
            </a:r>
          </a:p>
          <a:p>
            <a:endParaRPr lang="en-IN" dirty="0"/>
          </a:p>
          <a:p>
            <a:r>
              <a:rPr lang="en-IN" b="1" dirty="0"/>
              <a:t>Proposition:</a:t>
            </a:r>
          </a:p>
          <a:p>
            <a:r>
              <a:rPr lang="en-IN" dirty="0"/>
              <a:t>Our deep CNN autoencoder model provides an efficient and effective solution for image compression across various domains. By optimizing compression techniques and balancing compression ratios with perceptual image quality, our proposition aims to revolutionize data storage and transmission, offering significant benefits to end users in terms of reduced storage requirements, faster data transmission, and enhanced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1930" y="2628"/>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AE2CE9B9-5BA4-CCE9-221C-411827B2F47D}"/>
              </a:ext>
            </a:extLst>
          </p:cNvPr>
          <p:cNvSpPr txBox="1"/>
          <p:nvPr/>
        </p:nvSpPr>
        <p:spPr>
          <a:xfrm>
            <a:off x="2368112" y="1284052"/>
            <a:ext cx="6819900" cy="5016758"/>
          </a:xfrm>
          <a:prstGeom prst="rect">
            <a:avLst/>
          </a:prstGeom>
          <a:noFill/>
        </p:spPr>
        <p:txBody>
          <a:bodyPr wrap="square">
            <a:spAutoFit/>
          </a:bodyPr>
          <a:lstStyle/>
          <a:p>
            <a:r>
              <a:rPr lang="en-IN" sz="2200" b="1" dirty="0"/>
              <a:t>Solution WOW Factor:</a:t>
            </a:r>
          </a:p>
          <a:p>
            <a:endParaRPr lang="en-IN" sz="2000" dirty="0"/>
          </a:p>
          <a:p>
            <a:r>
              <a:rPr lang="en-IN" sz="2000" dirty="0"/>
              <a:t>Our solution introduces a cutting-edge approach to image compression through the fusion of Deep Convolutional Neural Networks (CNNs) and advanced compression techniques. By harnessing the power of deep learning, we achieve unparalleled results in reducing image file sizes while preserving remarkable visual quality. The wow factor lies in our ability to strike the perfect balance between compression efficiency and image fidelity, providing end users with a revolutionary solution that not only optimizes storage and transmission but also enhances the overall user experience. With our deep CNN autoencoder, prepare to be amazed as your images undergo seamless compression, paving the way for a new era of efficient and visually stunning data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65613" y="1366621"/>
            <a:ext cx="7337425" cy="2782813"/>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Trebuchet MS"/>
                <a:cs typeface="Trebuchet MS"/>
              </a:rPr>
              <a:t>Our modeling approach centers on constructing a Deep Convolutional Neural Network (CNN) Autoencoder, adept at compressing images while preserving visual fidelity. By meticulously designing the encoder and decoder components and training the model with appropriate loss functions, we aim to achieve optimal compression performance. Evaluation metrics like PSNR and SSIM will validate the compression quality, ensuring a seamless balance between compression efficiency and image integrity. With a focus on deployment and integration, our solution promises to revolutionize image compression, offering practical benefits across diverse domains.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C1319279-DFEC-6E7D-3BB8-FAFBF761F88E}"/>
              </a:ext>
            </a:extLst>
          </p:cNvPr>
          <p:cNvPicPr>
            <a:picLocks noChangeAspect="1"/>
          </p:cNvPicPr>
          <p:nvPr/>
        </p:nvPicPr>
        <p:blipFill>
          <a:blip r:embed="rId2"/>
          <a:stretch>
            <a:fillRect/>
          </a:stretch>
        </p:blipFill>
        <p:spPr>
          <a:xfrm>
            <a:off x="765613" y="4249958"/>
            <a:ext cx="5143946" cy="22252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1023</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4. Real-World Applicability: The compressed images generated by our model find practical applications in various domains, including web development, medical imaging, and remote sensing. They facilitate faster data transmission, efficient storage management, and enhanced user experiences.  5. Scalability and Deployment: The model is deployable in production environments, with scalability to handle large-scale image compression tasks. Its integration into existing systems is seamless, providing users with a straightforward and efficient compression solution.  Conclusion:  Our Deep CNN Autoencoder delivers exceptional image compression results, offering a compelling solution to the challenges of storage optimization and data transmission efficiency. With its outstanding performance and real-world applicability, our model sets a new standard in image compression technology, paving the way for enhanced data management and user experiences across various domains.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KUMAR</dc:creator>
  <cp:lastModifiedBy>VISHNU KUMAR</cp:lastModifiedBy>
  <cp:revision>1</cp:revision>
  <dcterms:created xsi:type="dcterms:W3CDTF">2024-04-02T17:02:55Z</dcterms:created>
  <dcterms:modified xsi:type="dcterms:W3CDTF">2024-04-05T10:43:02Z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