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0"/>
  </p:notesMasterIdLst>
  <p:sldIdLst>
    <p:sldId id="256" r:id="rId2"/>
    <p:sldId id="257" r:id="rId3"/>
    <p:sldId id="260" r:id="rId4"/>
    <p:sldId id="258" r:id="rId5"/>
    <p:sldId id="259"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9" autoAdjust="0"/>
    <p:restoredTop sz="94660"/>
  </p:normalViewPr>
  <p:slideViewPr>
    <p:cSldViewPr snapToGrid="0">
      <p:cViewPr>
        <p:scale>
          <a:sx n="90" d="100"/>
          <a:sy n="90" d="100"/>
        </p:scale>
        <p:origin x="259"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A4FA9A-3D78-4A48-BB20-6F1D19A60D75}" type="datetimeFigureOut">
              <a:rPr lang="en-IN" smtClean="0"/>
              <a:t>22-06-2019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5CFA7-7D57-4C90-8E07-772C380DDAEA}" type="slidenum">
              <a:rPr lang="en-IN" smtClean="0"/>
              <a:t>‹#›</a:t>
            </a:fld>
            <a:endParaRPr lang="en-IN"/>
          </a:p>
        </p:txBody>
      </p:sp>
    </p:spTree>
    <p:extLst>
      <p:ext uri="{BB962C8B-B14F-4D97-AF65-F5344CB8AC3E}">
        <p14:creationId xmlns:p14="http://schemas.microsoft.com/office/powerpoint/2010/main" val="2903733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AE247749-112B-4B00-AAC2-51BEFF056D93}" type="datetimeFigureOut">
              <a:rPr lang="en-IN" smtClean="0"/>
              <a:t>21-06-2019</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B40D1023-E8CE-49EC-AD6A-B60E7C0F10C1}"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55149950"/>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47749-112B-4B00-AAC2-51BEFF056D93}"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0D1023-E8CE-49EC-AD6A-B60E7C0F10C1}" type="slidenum">
              <a:rPr lang="en-IN" smtClean="0"/>
              <a:t>‹#›</a:t>
            </a:fld>
            <a:endParaRPr lang="en-IN"/>
          </a:p>
        </p:txBody>
      </p:sp>
    </p:spTree>
    <p:extLst>
      <p:ext uri="{BB962C8B-B14F-4D97-AF65-F5344CB8AC3E}">
        <p14:creationId xmlns:p14="http://schemas.microsoft.com/office/powerpoint/2010/main" val="297630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AE247749-112B-4B00-AAC2-51BEFF056D93}" type="datetimeFigureOut">
              <a:rPr lang="en-IN" smtClean="0"/>
              <a:t>21-06-2019</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B40D1023-E8CE-49EC-AD6A-B60E7C0F10C1}"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33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47749-112B-4B00-AAC2-51BEFF056D93}"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0D1023-E8CE-49EC-AD6A-B60E7C0F10C1}" type="slidenum">
              <a:rPr lang="en-IN" smtClean="0"/>
              <a:t>‹#›</a:t>
            </a:fld>
            <a:endParaRPr lang="en-IN"/>
          </a:p>
        </p:txBody>
      </p:sp>
    </p:spTree>
    <p:extLst>
      <p:ext uri="{BB962C8B-B14F-4D97-AF65-F5344CB8AC3E}">
        <p14:creationId xmlns:p14="http://schemas.microsoft.com/office/powerpoint/2010/main" val="283915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AE247749-112B-4B00-AAC2-51BEFF056D93}" type="datetimeFigureOut">
              <a:rPr lang="en-IN" smtClean="0"/>
              <a:t>21-06-2019</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B40D1023-E8CE-49EC-AD6A-B60E7C0F10C1}"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64948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47749-112B-4B00-AAC2-51BEFF056D93}" type="datetimeFigureOut">
              <a:rPr lang="en-IN" smtClean="0"/>
              <a:t>21-06-2019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0D1023-E8CE-49EC-AD6A-B60E7C0F10C1}" type="slidenum">
              <a:rPr lang="en-IN" smtClean="0"/>
              <a:t>‹#›</a:t>
            </a:fld>
            <a:endParaRPr lang="en-IN"/>
          </a:p>
        </p:txBody>
      </p:sp>
    </p:spTree>
    <p:extLst>
      <p:ext uri="{BB962C8B-B14F-4D97-AF65-F5344CB8AC3E}">
        <p14:creationId xmlns:p14="http://schemas.microsoft.com/office/powerpoint/2010/main" val="163389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247749-112B-4B00-AAC2-51BEFF056D93}" type="datetimeFigureOut">
              <a:rPr lang="en-IN" smtClean="0"/>
              <a:t>21-06-2019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0D1023-E8CE-49EC-AD6A-B60E7C0F10C1}" type="slidenum">
              <a:rPr lang="en-IN" smtClean="0"/>
              <a:t>‹#›</a:t>
            </a:fld>
            <a:endParaRPr lang="en-IN"/>
          </a:p>
        </p:txBody>
      </p:sp>
    </p:spTree>
    <p:extLst>
      <p:ext uri="{BB962C8B-B14F-4D97-AF65-F5344CB8AC3E}">
        <p14:creationId xmlns:p14="http://schemas.microsoft.com/office/powerpoint/2010/main" val="3856745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247749-112B-4B00-AAC2-51BEFF056D93}" type="datetimeFigureOut">
              <a:rPr lang="en-IN" smtClean="0"/>
              <a:t>21-06-2019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0D1023-E8CE-49EC-AD6A-B60E7C0F10C1}" type="slidenum">
              <a:rPr lang="en-IN" smtClean="0"/>
              <a:t>‹#›</a:t>
            </a:fld>
            <a:endParaRPr lang="en-IN"/>
          </a:p>
        </p:txBody>
      </p:sp>
    </p:spTree>
    <p:extLst>
      <p:ext uri="{BB962C8B-B14F-4D97-AF65-F5344CB8AC3E}">
        <p14:creationId xmlns:p14="http://schemas.microsoft.com/office/powerpoint/2010/main" val="1172801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AE247749-112B-4B00-AAC2-51BEFF056D93}" type="datetimeFigureOut">
              <a:rPr lang="en-IN" smtClean="0"/>
              <a:t>21-06-2019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0D1023-E8CE-49EC-AD6A-B60E7C0F10C1}" type="slidenum">
              <a:rPr lang="en-IN" smtClean="0"/>
              <a:t>‹#›</a:t>
            </a:fld>
            <a:endParaRPr lang="en-IN"/>
          </a:p>
        </p:txBody>
      </p:sp>
    </p:spTree>
    <p:extLst>
      <p:ext uri="{BB962C8B-B14F-4D97-AF65-F5344CB8AC3E}">
        <p14:creationId xmlns:p14="http://schemas.microsoft.com/office/powerpoint/2010/main" val="262750020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AE247749-112B-4B00-AAC2-51BEFF056D93}" type="datetimeFigureOut">
              <a:rPr lang="en-IN" smtClean="0"/>
              <a:t>21-06-2019</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B40D1023-E8CE-49EC-AD6A-B60E7C0F10C1}" type="slidenum">
              <a:rPr lang="en-IN" smtClean="0"/>
              <a:t>‹#›</a:t>
            </a:fld>
            <a:endParaRPr lang="en-IN"/>
          </a:p>
        </p:txBody>
      </p:sp>
    </p:spTree>
    <p:extLst>
      <p:ext uri="{BB962C8B-B14F-4D97-AF65-F5344CB8AC3E}">
        <p14:creationId xmlns:p14="http://schemas.microsoft.com/office/powerpoint/2010/main" val="251594338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AE247749-112B-4B00-AAC2-51BEFF056D93}" type="datetimeFigureOut">
              <a:rPr lang="en-IN" smtClean="0"/>
              <a:t>21-06-2019</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B40D1023-E8CE-49EC-AD6A-B60E7C0F10C1}" type="slidenum">
              <a:rPr lang="en-IN" smtClean="0"/>
              <a:t>‹#›</a:t>
            </a:fld>
            <a:endParaRPr lang="en-IN"/>
          </a:p>
        </p:txBody>
      </p:sp>
    </p:spTree>
    <p:extLst>
      <p:ext uri="{BB962C8B-B14F-4D97-AF65-F5344CB8AC3E}">
        <p14:creationId xmlns:p14="http://schemas.microsoft.com/office/powerpoint/2010/main" val="1908546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AE247749-112B-4B00-AAC2-51BEFF056D93}" type="datetimeFigureOut">
              <a:rPr lang="en-IN" smtClean="0"/>
              <a:t>21-06-2019</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B40D1023-E8CE-49EC-AD6A-B60E7C0F10C1}"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61195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6C16-701E-4E4E-B85E-6AEBD198DD7B}"/>
              </a:ext>
            </a:extLst>
          </p:cNvPr>
          <p:cNvSpPr>
            <a:spLocks noGrp="1"/>
          </p:cNvSpPr>
          <p:nvPr>
            <p:ph type="title"/>
          </p:nvPr>
        </p:nvSpPr>
        <p:spPr>
          <a:xfrm>
            <a:off x="3162301" y="1830579"/>
            <a:ext cx="5859724" cy="1598421"/>
          </a:xfrm>
        </p:spPr>
        <p:txBody>
          <a:bodyPr/>
          <a:lstStyle/>
          <a:p>
            <a:r>
              <a:rPr lang="en-IN" dirty="0"/>
              <a:t>MOTOR HEALTH PREDICTION</a:t>
            </a:r>
          </a:p>
        </p:txBody>
      </p:sp>
      <p:sp>
        <p:nvSpPr>
          <p:cNvPr id="3" name="Text Placeholder 2">
            <a:extLst>
              <a:ext uri="{FF2B5EF4-FFF2-40B4-BE49-F238E27FC236}">
                <a16:creationId xmlns:a16="http://schemas.microsoft.com/office/drawing/2014/main" id="{D2828FC4-5608-4920-9C91-400110A71F14}"/>
              </a:ext>
            </a:extLst>
          </p:cNvPr>
          <p:cNvSpPr>
            <a:spLocks noGrp="1"/>
          </p:cNvSpPr>
          <p:nvPr>
            <p:ph type="body" idx="1"/>
          </p:nvPr>
        </p:nvSpPr>
        <p:spPr>
          <a:xfrm>
            <a:off x="3812763" y="3947531"/>
            <a:ext cx="4780904" cy="1327202"/>
          </a:xfrm>
        </p:spPr>
        <p:txBody>
          <a:bodyPr>
            <a:normAutofit fontScale="70000" lnSpcReduction="20000"/>
          </a:bodyPr>
          <a:lstStyle/>
          <a:p>
            <a:pPr lvl="4"/>
            <a:r>
              <a:rPr lang="en-IN" sz="2000" b="1" dirty="0"/>
              <a:t>By Team Codex</a:t>
            </a:r>
          </a:p>
          <a:p>
            <a:r>
              <a:rPr lang="en-IN" dirty="0"/>
              <a:t>		       Deevi Sai Surya Chandra Bharath</a:t>
            </a:r>
          </a:p>
          <a:p>
            <a:r>
              <a:rPr lang="en-IN" dirty="0"/>
              <a:t>		  </a:t>
            </a:r>
            <a:r>
              <a:rPr lang="en-IN" dirty="0" err="1"/>
              <a:t>Adapa</a:t>
            </a:r>
            <a:r>
              <a:rPr lang="en-IN" dirty="0"/>
              <a:t> V Krishna Raghavendra</a:t>
            </a:r>
          </a:p>
          <a:p>
            <a:r>
              <a:rPr lang="en-IN" dirty="0"/>
              <a:t>	</a:t>
            </a:r>
            <a:r>
              <a:rPr lang="en-IN" dirty="0" err="1"/>
              <a:t>Avinash</a:t>
            </a:r>
            <a:r>
              <a:rPr lang="en-IN" dirty="0"/>
              <a:t> </a:t>
            </a:r>
            <a:r>
              <a:rPr lang="en-IN" dirty="0" err="1"/>
              <a:t>Sangula</a:t>
            </a:r>
            <a:endParaRPr lang="en-IN" dirty="0"/>
          </a:p>
          <a:p>
            <a:r>
              <a:rPr lang="en-IN" dirty="0"/>
              <a:t>	            </a:t>
            </a:r>
            <a:r>
              <a:rPr lang="en-IN" dirty="0" err="1"/>
              <a:t>Dasari</a:t>
            </a:r>
            <a:r>
              <a:rPr lang="en-IN" dirty="0"/>
              <a:t> Vishnu Vardhan</a:t>
            </a:r>
          </a:p>
        </p:txBody>
      </p:sp>
    </p:spTree>
    <p:extLst>
      <p:ext uri="{BB962C8B-B14F-4D97-AF65-F5344CB8AC3E}">
        <p14:creationId xmlns:p14="http://schemas.microsoft.com/office/powerpoint/2010/main" val="22414995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11A2A-D331-4A61-8361-4A733F682D87}"/>
              </a:ext>
            </a:extLst>
          </p:cNvPr>
          <p:cNvSpPr>
            <a:spLocks noGrp="1"/>
          </p:cNvSpPr>
          <p:nvPr>
            <p:ph type="title"/>
          </p:nvPr>
        </p:nvSpPr>
        <p:spPr>
          <a:xfrm>
            <a:off x="2933700" y="1363133"/>
            <a:ext cx="8770571" cy="765928"/>
          </a:xfrm>
        </p:spPr>
        <p:txBody>
          <a:bodyPr/>
          <a:lstStyle/>
          <a:p>
            <a:r>
              <a:rPr lang="en-IN" dirty="0"/>
              <a:t>INTRODUCTION</a:t>
            </a:r>
          </a:p>
        </p:txBody>
      </p:sp>
      <p:sp>
        <p:nvSpPr>
          <p:cNvPr id="3" name="Subtitle 2">
            <a:extLst>
              <a:ext uri="{FF2B5EF4-FFF2-40B4-BE49-F238E27FC236}">
                <a16:creationId xmlns:a16="http://schemas.microsoft.com/office/drawing/2014/main" id="{0B006BD6-E207-4890-BDBC-ED490DFBFA1A}"/>
              </a:ext>
            </a:extLst>
          </p:cNvPr>
          <p:cNvSpPr>
            <a:spLocks noGrp="1"/>
          </p:cNvSpPr>
          <p:nvPr>
            <p:ph idx="1"/>
          </p:nvPr>
        </p:nvSpPr>
        <p:spPr/>
        <p:txBody>
          <a:bodyPr>
            <a:normAutofit lnSpcReduction="10000"/>
          </a:bodyPr>
          <a:lstStyle/>
          <a:p>
            <a:r>
              <a:rPr lang="en-US" dirty="0"/>
              <a:t>Motors are commonly used in both industrial applications and household appliances. </a:t>
            </a:r>
          </a:p>
          <a:p>
            <a:r>
              <a:rPr lang="en-US" dirty="0"/>
              <a:t>Motors will play an important role in both house hold and industrial and also in agriculture sector.</a:t>
            </a:r>
            <a:endParaRPr lang="en-IN" dirty="0"/>
          </a:p>
          <a:p>
            <a:r>
              <a:rPr lang="en-US" dirty="0"/>
              <a:t>Motors will pump the water from one place to another place this pumping of water by motors will depends on particular parameters which will describes the performance of Water motor. Capacity, voltage, Current, Rotational speed  and temperature are the some examples of parameters which will predict the performance of Water Motor. All the above parameters are independent and the performance which is depends on the independent variables .</a:t>
            </a:r>
            <a:endParaRPr lang="en-IN" dirty="0"/>
          </a:p>
          <a:p>
            <a:endParaRPr lang="en-IN" dirty="0"/>
          </a:p>
        </p:txBody>
      </p:sp>
    </p:spTree>
    <p:extLst>
      <p:ext uri="{BB962C8B-B14F-4D97-AF65-F5344CB8AC3E}">
        <p14:creationId xmlns:p14="http://schemas.microsoft.com/office/powerpoint/2010/main" val="2317606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D4A73F-EA39-4CFF-8B3B-1E13AA366593}"/>
              </a:ext>
            </a:extLst>
          </p:cNvPr>
          <p:cNvSpPr>
            <a:spLocks noGrp="1"/>
          </p:cNvSpPr>
          <p:nvPr>
            <p:ph idx="1"/>
          </p:nvPr>
        </p:nvSpPr>
        <p:spPr/>
        <p:txBody>
          <a:bodyPr>
            <a:normAutofit fontScale="77500" lnSpcReduction="20000"/>
          </a:bodyPr>
          <a:lstStyle/>
          <a:p>
            <a:pPr marL="285750" indent="-285750">
              <a:buFont typeface="Arial" panose="020B0604020202020204" pitchFamily="34" charset="0"/>
              <a:buChar char="•"/>
            </a:pPr>
            <a:r>
              <a:rPr lang="en-IN" dirty="0"/>
              <a:t>In many thermal power stations , the electric motors are used to pump the water and converts to steam within turbines to generate the electric power. By our project we can check the performance of the motor and we can know the status of the motor (i.e., whether the motor is good or bad).</a:t>
            </a:r>
          </a:p>
          <a:p>
            <a:pPr marL="285750" indent="-285750">
              <a:buFont typeface="Arial" panose="020B0604020202020204" pitchFamily="34" charset="0"/>
              <a:buChar char="•"/>
            </a:pPr>
            <a:r>
              <a:rPr lang="en-IN" dirty="0"/>
              <a:t>In our country the agriculture is one of the important sector in which the farmers are used the motors to flow the water throughout the land. Randomly by the usage of the motor there may be a chance to get problems in motor such that to overcome from that problems it is better to know the performance of the motor thereby if the performance is bad we can replace the motor and then continues the flowing of water .</a:t>
            </a:r>
          </a:p>
          <a:p>
            <a:pPr marL="285750" indent="-285750">
              <a:buFont typeface="Arial" panose="020B0604020202020204" pitchFamily="34" charset="0"/>
              <a:buChar char="•"/>
            </a:pPr>
            <a:r>
              <a:rPr lang="en-IN" dirty="0"/>
              <a:t>In some areas , due to some digging and irrigation problems our government is used to send the water through underground pipes which is connected to the motor at other place. At these circumstances , it is better to know the performance of the motor frequently.</a:t>
            </a:r>
          </a:p>
          <a:p>
            <a:pPr marL="285750" indent="-285750">
              <a:buFont typeface="Arial" panose="020B0604020202020204" pitchFamily="34" charset="0"/>
              <a:buChar char="•"/>
            </a:pPr>
            <a:r>
              <a:rPr lang="en-IN" dirty="0"/>
              <a:t>In the houses, streets there are many motors which is used daily for household purposes . By knowing the performance of the motor , we can overcome the problems which comes when the motor is failure.</a:t>
            </a:r>
          </a:p>
        </p:txBody>
      </p:sp>
      <p:sp>
        <p:nvSpPr>
          <p:cNvPr id="4" name="TextBox 3">
            <a:extLst>
              <a:ext uri="{FF2B5EF4-FFF2-40B4-BE49-F238E27FC236}">
                <a16:creationId xmlns:a16="http://schemas.microsoft.com/office/drawing/2014/main" id="{2583A631-7D10-49C2-8D73-42FE61C63BAA}"/>
              </a:ext>
            </a:extLst>
          </p:cNvPr>
          <p:cNvSpPr txBox="1"/>
          <p:nvPr/>
        </p:nvSpPr>
        <p:spPr>
          <a:xfrm>
            <a:off x="2933700" y="1253066"/>
            <a:ext cx="3799438" cy="769441"/>
          </a:xfrm>
          <a:prstGeom prst="rect">
            <a:avLst/>
          </a:prstGeom>
          <a:noFill/>
        </p:spPr>
        <p:txBody>
          <a:bodyPr wrap="none" rtlCol="0">
            <a:spAutoFit/>
          </a:bodyPr>
          <a:lstStyle/>
          <a:p>
            <a:r>
              <a:rPr lang="en-IN" sz="4400" dirty="0">
                <a:latin typeface="+mj-lt"/>
              </a:rPr>
              <a:t>Uses of Motor</a:t>
            </a:r>
          </a:p>
        </p:txBody>
      </p:sp>
    </p:spTree>
    <p:extLst>
      <p:ext uri="{BB962C8B-B14F-4D97-AF65-F5344CB8AC3E}">
        <p14:creationId xmlns:p14="http://schemas.microsoft.com/office/powerpoint/2010/main" val="4036245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6292-7C85-4C94-85AF-5B1BA24EDC69}"/>
              </a:ext>
            </a:extLst>
          </p:cNvPr>
          <p:cNvSpPr>
            <a:spLocks noGrp="1"/>
          </p:cNvSpPr>
          <p:nvPr>
            <p:ph type="title"/>
          </p:nvPr>
        </p:nvSpPr>
        <p:spPr>
          <a:xfrm>
            <a:off x="2933700" y="1210733"/>
            <a:ext cx="8770571" cy="918328"/>
          </a:xfrm>
        </p:spPr>
        <p:txBody>
          <a:bodyPr>
            <a:normAutofit/>
          </a:bodyPr>
          <a:lstStyle/>
          <a:p>
            <a:r>
              <a:rPr lang="en-IN" dirty="0"/>
              <a:t>Problem statement</a:t>
            </a:r>
          </a:p>
        </p:txBody>
      </p:sp>
      <p:sp>
        <p:nvSpPr>
          <p:cNvPr id="3" name="Subtitle 2">
            <a:extLst>
              <a:ext uri="{FF2B5EF4-FFF2-40B4-BE49-F238E27FC236}">
                <a16:creationId xmlns:a16="http://schemas.microsoft.com/office/drawing/2014/main" id="{9009663D-4570-4168-B4B3-27749AF6F626}"/>
              </a:ext>
            </a:extLst>
          </p:cNvPr>
          <p:cNvSpPr>
            <a:spLocks noGrp="1"/>
          </p:cNvSpPr>
          <p:nvPr>
            <p:ph idx="1"/>
          </p:nvPr>
        </p:nvSpPr>
        <p:spPr/>
        <p:txBody>
          <a:bodyPr>
            <a:normAutofit/>
          </a:bodyPr>
          <a:lstStyle/>
          <a:p>
            <a:r>
              <a:rPr lang="en-US" dirty="0"/>
              <a:t>In our project we will predict the performance of the water motor by comprising the parameters like capacity, voltage, Current, Flow rate, Rotational Speed with some ranges. If the performance of the motor is good then we will represent with 1 else represents with 0.</a:t>
            </a:r>
            <a:r>
              <a:rPr lang="en-IN" dirty="0"/>
              <a:t>                                             </a:t>
            </a:r>
          </a:p>
        </p:txBody>
      </p:sp>
    </p:spTree>
    <p:extLst>
      <p:ext uri="{BB962C8B-B14F-4D97-AF65-F5344CB8AC3E}">
        <p14:creationId xmlns:p14="http://schemas.microsoft.com/office/powerpoint/2010/main" val="1643393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B135-E9FD-4B8D-A3AA-2F886D8D261B}"/>
              </a:ext>
            </a:extLst>
          </p:cNvPr>
          <p:cNvSpPr>
            <a:spLocks noGrp="1"/>
          </p:cNvSpPr>
          <p:nvPr>
            <p:ph type="title"/>
          </p:nvPr>
        </p:nvSpPr>
        <p:spPr>
          <a:xfrm>
            <a:off x="2933700" y="1236133"/>
            <a:ext cx="8770571" cy="892928"/>
          </a:xfrm>
        </p:spPr>
        <p:txBody>
          <a:bodyPr/>
          <a:lstStyle/>
          <a:p>
            <a:r>
              <a:rPr lang="en-IN" dirty="0"/>
              <a:t>Problem solution</a:t>
            </a:r>
          </a:p>
        </p:txBody>
      </p:sp>
      <p:sp>
        <p:nvSpPr>
          <p:cNvPr id="3" name="Subtitle 2">
            <a:extLst>
              <a:ext uri="{FF2B5EF4-FFF2-40B4-BE49-F238E27FC236}">
                <a16:creationId xmlns:a16="http://schemas.microsoft.com/office/drawing/2014/main" id="{4FECC397-7423-4E9E-AAC4-8446A8D9E9F9}"/>
              </a:ext>
            </a:extLst>
          </p:cNvPr>
          <p:cNvSpPr>
            <a:spLocks noGrp="1"/>
          </p:cNvSpPr>
          <p:nvPr>
            <p:ph idx="1"/>
          </p:nvPr>
        </p:nvSpPr>
        <p:spPr>
          <a:xfrm>
            <a:off x="2933700" y="2395268"/>
            <a:ext cx="8770571" cy="3651504"/>
          </a:xfrm>
        </p:spPr>
        <p:txBody>
          <a:bodyPr>
            <a:normAutofit/>
          </a:bodyPr>
          <a:lstStyle/>
          <a:p>
            <a:r>
              <a:rPr lang="en-US" dirty="0"/>
              <a:t>The performance of the Motor is obtained  by the parameters like capacity, voltage, Current, Flow rate , temperature, Speed, capacity in watts with some ranges. </a:t>
            </a:r>
          </a:p>
          <a:p>
            <a:r>
              <a:rPr lang="en-US" dirty="0"/>
              <a:t>If the performance of the motor is good then we will represent with 1 else represents with 0.</a:t>
            </a:r>
            <a:endParaRPr lang="en-IN" dirty="0"/>
          </a:p>
          <a:p>
            <a:r>
              <a:rPr lang="en-IN" dirty="0"/>
              <a:t>In many industries , there was a problem that if the electric motor functionality is not good the production can be reduced or delayed.   </a:t>
            </a:r>
          </a:p>
          <a:p>
            <a:r>
              <a:rPr lang="en-IN" dirty="0"/>
              <a:t>Therefore, by knowing the performance of  the motor , we can replace the motor if the performance results bad else we continue with production.                                        </a:t>
            </a:r>
          </a:p>
          <a:p>
            <a:endParaRPr lang="en-IN" dirty="0"/>
          </a:p>
        </p:txBody>
      </p:sp>
    </p:spTree>
    <p:extLst>
      <p:ext uri="{BB962C8B-B14F-4D97-AF65-F5344CB8AC3E}">
        <p14:creationId xmlns:p14="http://schemas.microsoft.com/office/powerpoint/2010/main" val="9387878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241A38-3CC6-41AD-8D4D-FCD8BF5411ED}"/>
              </a:ext>
            </a:extLst>
          </p:cNvPr>
          <p:cNvSpPr>
            <a:spLocks noGrp="1"/>
          </p:cNvSpPr>
          <p:nvPr>
            <p:ph type="title"/>
          </p:nvPr>
        </p:nvSpPr>
        <p:spPr/>
        <p:txBody>
          <a:bodyPr/>
          <a:lstStyle/>
          <a:p>
            <a:r>
              <a:rPr lang="en-IN" dirty="0"/>
              <a:t>User Interface</a:t>
            </a:r>
          </a:p>
        </p:txBody>
      </p:sp>
      <p:pic>
        <p:nvPicPr>
          <p:cNvPr id="8" name="Picture Placeholder 7">
            <a:extLst>
              <a:ext uri="{FF2B5EF4-FFF2-40B4-BE49-F238E27FC236}">
                <a16:creationId xmlns:a16="http://schemas.microsoft.com/office/drawing/2014/main" id="{7B4DD478-5D78-4D26-9EC3-5DBA964C15B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638" b="5638"/>
          <a:stretch>
            <a:fillRect/>
          </a:stretch>
        </p:blipFill>
        <p:spPr/>
      </p:pic>
      <p:sp>
        <p:nvSpPr>
          <p:cNvPr id="6" name="Text Placeholder 5">
            <a:extLst>
              <a:ext uri="{FF2B5EF4-FFF2-40B4-BE49-F238E27FC236}">
                <a16:creationId xmlns:a16="http://schemas.microsoft.com/office/drawing/2014/main" id="{8841463D-29FD-42FE-9B56-077A761CC006}"/>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80418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53AEF4-4CBB-48FE-9D27-E3C4CC188BEB}"/>
              </a:ext>
            </a:extLst>
          </p:cNvPr>
          <p:cNvSpPr>
            <a:spLocks noGrp="1"/>
          </p:cNvSpPr>
          <p:nvPr>
            <p:ph type="title"/>
          </p:nvPr>
        </p:nvSpPr>
        <p:spPr>
          <a:xfrm>
            <a:off x="4192354" y="239240"/>
            <a:ext cx="3230625" cy="1687924"/>
          </a:xfrm>
        </p:spPr>
        <p:txBody>
          <a:bodyPr/>
          <a:lstStyle/>
          <a:p>
            <a:r>
              <a:rPr lang="en-IN" dirty="0"/>
              <a:t>Prediction of Motor Health</a:t>
            </a:r>
          </a:p>
        </p:txBody>
      </p:sp>
      <p:pic>
        <p:nvPicPr>
          <p:cNvPr id="8" name="Picture Placeholder 7">
            <a:extLst>
              <a:ext uri="{FF2B5EF4-FFF2-40B4-BE49-F238E27FC236}">
                <a16:creationId xmlns:a16="http://schemas.microsoft.com/office/drawing/2014/main" id="{5A9EF5A2-588F-4A3E-B899-419A87DBEAD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223" b="6223"/>
          <a:stretch>
            <a:fillRect/>
          </a:stretch>
        </p:blipFill>
        <p:spPr>
          <a:xfrm>
            <a:off x="541867" y="2429934"/>
            <a:ext cx="3951893" cy="3344863"/>
          </a:xfrm>
        </p:spPr>
      </p:pic>
      <p:pic>
        <p:nvPicPr>
          <p:cNvPr id="10" name="Picture 9">
            <a:extLst>
              <a:ext uri="{FF2B5EF4-FFF2-40B4-BE49-F238E27FC236}">
                <a16:creationId xmlns:a16="http://schemas.microsoft.com/office/drawing/2014/main" id="{066ECA8F-3869-4630-870B-7A310A50B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7320" y="2429934"/>
            <a:ext cx="3951893" cy="3344864"/>
          </a:xfrm>
          <a:prstGeom prst="rect">
            <a:avLst/>
          </a:prstGeom>
        </p:spPr>
      </p:pic>
      <p:sp>
        <p:nvSpPr>
          <p:cNvPr id="11" name="TextBox 10">
            <a:extLst>
              <a:ext uri="{FF2B5EF4-FFF2-40B4-BE49-F238E27FC236}">
                <a16:creationId xmlns:a16="http://schemas.microsoft.com/office/drawing/2014/main" id="{5492B062-F467-436D-8534-F65DBBEF48D0}"/>
              </a:ext>
            </a:extLst>
          </p:cNvPr>
          <p:cNvSpPr txBox="1"/>
          <p:nvPr/>
        </p:nvSpPr>
        <p:spPr>
          <a:xfrm>
            <a:off x="1762638" y="6011334"/>
            <a:ext cx="1510350" cy="369332"/>
          </a:xfrm>
          <a:prstGeom prst="rect">
            <a:avLst/>
          </a:prstGeom>
          <a:noFill/>
        </p:spPr>
        <p:txBody>
          <a:bodyPr wrap="none" rtlCol="0">
            <a:spAutoFit/>
          </a:bodyPr>
          <a:lstStyle/>
          <a:p>
            <a:r>
              <a:rPr lang="en-IN" dirty="0"/>
              <a:t>Bad Condition</a:t>
            </a:r>
          </a:p>
        </p:txBody>
      </p:sp>
      <p:sp>
        <p:nvSpPr>
          <p:cNvPr id="12" name="TextBox 11">
            <a:extLst>
              <a:ext uri="{FF2B5EF4-FFF2-40B4-BE49-F238E27FC236}">
                <a16:creationId xmlns:a16="http://schemas.microsoft.com/office/drawing/2014/main" id="{D5651114-B417-40D6-98DA-5734481428F7}"/>
              </a:ext>
            </a:extLst>
          </p:cNvPr>
          <p:cNvSpPr txBox="1"/>
          <p:nvPr/>
        </p:nvSpPr>
        <p:spPr>
          <a:xfrm>
            <a:off x="8458200" y="6092902"/>
            <a:ext cx="1636666" cy="369332"/>
          </a:xfrm>
          <a:prstGeom prst="rect">
            <a:avLst/>
          </a:prstGeom>
          <a:noFill/>
        </p:spPr>
        <p:txBody>
          <a:bodyPr wrap="none" rtlCol="0">
            <a:spAutoFit/>
          </a:bodyPr>
          <a:lstStyle/>
          <a:p>
            <a:r>
              <a:rPr lang="en-IN" dirty="0"/>
              <a:t>Good condition</a:t>
            </a:r>
          </a:p>
        </p:txBody>
      </p:sp>
    </p:spTree>
    <p:extLst>
      <p:ext uri="{BB962C8B-B14F-4D97-AF65-F5344CB8AC3E}">
        <p14:creationId xmlns:p14="http://schemas.microsoft.com/office/powerpoint/2010/main" val="22071204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166D-A0C4-4DBD-A9F7-2C945CA2A60F}"/>
              </a:ext>
            </a:extLst>
          </p:cNvPr>
          <p:cNvSpPr>
            <a:spLocks noGrp="1"/>
          </p:cNvSpPr>
          <p:nvPr>
            <p:ph type="title"/>
          </p:nvPr>
        </p:nvSpPr>
        <p:spPr>
          <a:xfrm>
            <a:off x="2933699" y="1177945"/>
            <a:ext cx="8770571" cy="1014922"/>
          </a:xfrm>
        </p:spPr>
        <p:txBody>
          <a:bodyPr>
            <a:normAutofit/>
          </a:bodyPr>
          <a:lstStyle/>
          <a:p>
            <a:r>
              <a:rPr lang="en-IN" dirty="0"/>
              <a:t>CONCLUSION</a:t>
            </a:r>
          </a:p>
        </p:txBody>
      </p:sp>
      <p:sp>
        <p:nvSpPr>
          <p:cNvPr id="3" name="Subtitle 2">
            <a:extLst>
              <a:ext uri="{FF2B5EF4-FFF2-40B4-BE49-F238E27FC236}">
                <a16:creationId xmlns:a16="http://schemas.microsoft.com/office/drawing/2014/main" id="{F56F8BA0-07E2-4522-93BA-5A3B910ED59C}"/>
              </a:ext>
            </a:extLst>
          </p:cNvPr>
          <p:cNvSpPr>
            <a:spLocks noGrp="1"/>
          </p:cNvSpPr>
          <p:nvPr>
            <p:ph idx="1"/>
          </p:nvPr>
        </p:nvSpPr>
        <p:spPr/>
        <p:txBody>
          <a:bodyPr>
            <a:normAutofit/>
          </a:bodyPr>
          <a:lstStyle/>
          <a:p>
            <a:pPr marL="285750" indent="-285750">
              <a:buFont typeface="Wingdings" panose="05000000000000000000" pitchFamily="2" charset="2"/>
              <a:buChar char="§"/>
            </a:pPr>
            <a:r>
              <a:rPr lang="en-US" dirty="0"/>
              <a:t>We conclude the performance of the motor by using the ANN methodology which comprise the seven parameters . If the performance is good , we can continue the production . If the performance is bad , it is better to change the motor to get the production within the desired time.  </a:t>
            </a:r>
            <a:endParaRPr lang="en-IN" dirty="0"/>
          </a:p>
          <a:p>
            <a:pPr marL="285750" indent="-285750">
              <a:buFont typeface="Wingdings" panose="05000000000000000000" pitchFamily="2" charset="2"/>
              <a:buChar char="§"/>
            </a:pPr>
            <a:r>
              <a:rPr lang="en-US" dirty="0"/>
              <a:t>We suggest to implement our project in agricultural areas , industrial purposes and various platforms such that we can reduces the future problems and also can produce the production in time. We should always shield the motor from external vibrations ,  particularly when they are not working.</a:t>
            </a:r>
            <a:endParaRPr lang="en-IN"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4128887745"/>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1368</TotalTime>
  <Words>600</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Schoolbook</vt:lpstr>
      <vt:lpstr>Corbel</vt:lpstr>
      <vt:lpstr>Wingdings</vt:lpstr>
      <vt:lpstr>Feathered</vt:lpstr>
      <vt:lpstr>MOTOR HEALTH PREDICTION</vt:lpstr>
      <vt:lpstr>INTRODUCTION</vt:lpstr>
      <vt:lpstr>PowerPoint Presentation</vt:lpstr>
      <vt:lpstr>Problem statement</vt:lpstr>
      <vt:lpstr>Problem solution</vt:lpstr>
      <vt:lpstr>User Interface</vt:lpstr>
      <vt:lpstr>Prediction of Motor Health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MOTOR HEALTH PREDICTION</dc:title>
  <dc:creator>bheemireddy manohar reddy</dc:creator>
  <cp:lastModifiedBy>surya deevi</cp:lastModifiedBy>
  <cp:revision>16</cp:revision>
  <dcterms:created xsi:type="dcterms:W3CDTF">2019-05-30T05:30:45Z</dcterms:created>
  <dcterms:modified xsi:type="dcterms:W3CDTF">2019-06-22T04:33:15Z</dcterms:modified>
</cp:coreProperties>
</file>