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DA4D1-E522-41C1-820B-3B21EAD896E0}" v="177" dt="2022-03-30T10:53:13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eef, Shamim" userId="852b239c-bb62-4cda-8f7e-7575abec414a" providerId="ADAL" clId="{1BADA4D1-E522-41C1-820B-3B21EAD896E0}"/>
    <pc:docChg chg="undo redo custSel addSld delSld modSld">
      <pc:chgData name="Lateef, Shamim" userId="852b239c-bb62-4cda-8f7e-7575abec414a" providerId="ADAL" clId="{1BADA4D1-E522-41C1-820B-3B21EAD896E0}" dt="2022-04-10T19:54:14.392" v="1246" actId="1036"/>
      <pc:docMkLst>
        <pc:docMk/>
      </pc:docMkLst>
      <pc:sldChg chg="delSp modSp del mod">
        <pc:chgData name="Lateef, Shamim" userId="852b239c-bb62-4cda-8f7e-7575abec414a" providerId="ADAL" clId="{1BADA4D1-E522-41C1-820B-3B21EAD896E0}" dt="2022-04-10T19:48:46.683" v="1073" actId="2696"/>
        <pc:sldMkLst>
          <pc:docMk/>
          <pc:sldMk cId="3527884669" sldId="256"/>
        </pc:sldMkLst>
        <pc:spChg chg="mod">
          <ac:chgData name="Lateef, Shamim" userId="852b239c-bb62-4cda-8f7e-7575abec414a" providerId="ADAL" clId="{1BADA4D1-E522-41C1-820B-3B21EAD896E0}" dt="2022-04-04T01:00:52.272" v="891" actId="20577"/>
          <ac:spMkLst>
            <pc:docMk/>
            <pc:sldMk cId="3527884669" sldId="256"/>
            <ac:spMk id="161" creationId="{0B9EB09A-68B1-4163-A4D0-B61F5CD37CC1}"/>
          </ac:spMkLst>
        </pc:spChg>
        <pc:spChg chg="mod">
          <ac:chgData name="Lateef, Shamim" userId="852b239c-bb62-4cda-8f7e-7575abec414a" providerId="ADAL" clId="{1BADA4D1-E522-41C1-820B-3B21EAD896E0}" dt="2022-04-04T00:59:39.903" v="856" actId="14100"/>
          <ac:spMkLst>
            <pc:docMk/>
            <pc:sldMk cId="3527884669" sldId="256"/>
            <ac:spMk id="166" creationId="{4C42898D-B553-4258-AD8C-E6B504F8335F}"/>
          </ac:spMkLst>
        </pc:spChg>
        <pc:spChg chg="mod">
          <ac:chgData name="Lateef, Shamim" userId="852b239c-bb62-4cda-8f7e-7575abec414a" providerId="ADAL" clId="{1BADA4D1-E522-41C1-820B-3B21EAD896E0}" dt="2022-04-04T00:58:03.030" v="849" actId="1076"/>
          <ac:spMkLst>
            <pc:docMk/>
            <pc:sldMk cId="3527884669" sldId="256"/>
            <ac:spMk id="169" creationId="{DFA13D11-02C4-43E7-90EB-03E11894E751}"/>
          </ac:spMkLst>
        </pc:spChg>
        <pc:spChg chg="mod">
          <ac:chgData name="Lateef, Shamim" userId="852b239c-bb62-4cda-8f7e-7575abec414a" providerId="ADAL" clId="{1BADA4D1-E522-41C1-820B-3B21EAD896E0}" dt="2022-04-04T00:58:03.030" v="849" actId="1076"/>
          <ac:spMkLst>
            <pc:docMk/>
            <pc:sldMk cId="3527884669" sldId="256"/>
            <ac:spMk id="170" creationId="{D0592542-5D31-49AF-8AAC-91A3FAF44124}"/>
          </ac:spMkLst>
        </pc:spChg>
        <pc:spChg chg="mod">
          <ac:chgData name="Lateef, Shamim" userId="852b239c-bb62-4cda-8f7e-7575abec414a" providerId="ADAL" clId="{1BADA4D1-E522-41C1-820B-3B21EAD896E0}" dt="2022-04-04T00:58:03.030" v="849" actId="1076"/>
          <ac:spMkLst>
            <pc:docMk/>
            <pc:sldMk cId="3527884669" sldId="256"/>
            <ac:spMk id="171" creationId="{7B06D8EA-8A6B-468A-AB74-19FC79F89C30}"/>
          </ac:spMkLst>
        </pc:spChg>
        <pc:spChg chg="mod">
          <ac:chgData name="Lateef, Shamim" userId="852b239c-bb62-4cda-8f7e-7575abec414a" providerId="ADAL" clId="{1BADA4D1-E522-41C1-820B-3B21EAD896E0}" dt="2022-04-04T00:58:03.030" v="849" actId="1076"/>
          <ac:spMkLst>
            <pc:docMk/>
            <pc:sldMk cId="3527884669" sldId="256"/>
            <ac:spMk id="172" creationId="{81DC5140-7780-4272-BA46-FA3815FFAC08}"/>
          </ac:spMkLst>
        </pc:spChg>
        <pc:spChg chg="mod">
          <ac:chgData name="Lateef, Shamim" userId="852b239c-bb62-4cda-8f7e-7575abec414a" providerId="ADAL" clId="{1BADA4D1-E522-41C1-820B-3B21EAD896E0}" dt="2022-04-04T00:58:03.030" v="849" actId="1076"/>
          <ac:spMkLst>
            <pc:docMk/>
            <pc:sldMk cId="3527884669" sldId="256"/>
            <ac:spMk id="176" creationId="{D098FC00-5D54-4BFC-8143-CFE72E28D77E}"/>
          </ac:spMkLst>
        </pc:spChg>
        <pc:spChg chg="mod">
          <ac:chgData name="Lateef, Shamim" userId="852b239c-bb62-4cda-8f7e-7575abec414a" providerId="ADAL" clId="{1BADA4D1-E522-41C1-820B-3B21EAD896E0}" dt="2022-04-04T00:58:03.030" v="849" actId="1076"/>
          <ac:spMkLst>
            <pc:docMk/>
            <pc:sldMk cId="3527884669" sldId="256"/>
            <ac:spMk id="183" creationId="{36749889-3C81-4A56-9F6C-7336187F2C14}"/>
          </ac:spMkLst>
        </pc:spChg>
        <pc:spChg chg="mod">
          <ac:chgData name="Lateef, Shamim" userId="852b239c-bb62-4cda-8f7e-7575abec414a" providerId="ADAL" clId="{1BADA4D1-E522-41C1-820B-3B21EAD896E0}" dt="2022-04-04T00:57:25.196" v="847" actId="1076"/>
          <ac:spMkLst>
            <pc:docMk/>
            <pc:sldMk cId="3527884669" sldId="256"/>
            <ac:spMk id="188" creationId="{68C45889-1034-4D5E-B39E-CC5E12E4B58E}"/>
          </ac:spMkLst>
        </pc:spChg>
        <pc:spChg chg="mod">
          <ac:chgData name="Lateef, Shamim" userId="852b239c-bb62-4cda-8f7e-7575abec414a" providerId="ADAL" clId="{1BADA4D1-E522-41C1-820B-3B21EAD896E0}" dt="2022-04-04T00:59:55.580" v="890" actId="1035"/>
          <ac:spMkLst>
            <pc:docMk/>
            <pc:sldMk cId="3527884669" sldId="256"/>
            <ac:spMk id="192" creationId="{75711CC1-3E08-4469-8417-39AA2BE93D70}"/>
          </ac:spMkLst>
        </pc:spChg>
        <pc:spChg chg="mod">
          <ac:chgData name="Lateef, Shamim" userId="852b239c-bb62-4cda-8f7e-7575abec414a" providerId="ADAL" clId="{1BADA4D1-E522-41C1-820B-3B21EAD896E0}" dt="2022-04-04T00:56:03.281" v="844" actId="1076"/>
          <ac:spMkLst>
            <pc:docMk/>
            <pc:sldMk cId="3527884669" sldId="256"/>
            <ac:spMk id="227" creationId="{13B987B0-6079-4F0E-94E4-6FD328C278A5}"/>
          </ac:spMkLst>
        </pc:spChg>
        <pc:grpChg chg="mod">
          <ac:chgData name="Lateef, Shamim" userId="852b239c-bb62-4cda-8f7e-7575abec414a" providerId="ADAL" clId="{1BADA4D1-E522-41C1-820B-3B21EAD896E0}" dt="2022-04-04T00:58:03.030" v="849" actId="1076"/>
          <ac:grpSpMkLst>
            <pc:docMk/>
            <pc:sldMk cId="3527884669" sldId="256"/>
            <ac:grpSpMk id="168" creationId="{4D8A2BED-228E-4327-B7B1-0DD77D930593}"/>
          </ac:grpSpMkLst>
        </pc:grp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73" creationId="{E2AF0687-473C-42A2-BE38-F93D846B8A68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74" creationId="{4C95F963-554D-4FEB-A4BE-E89A636EB89E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75" creationId="{001719EC-3318-4603-B241-A49800501F06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77" creationId="{CED985FB-BD60-434F-9F16-49588A50E0FA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78" creationId="{53B1B4BB-A6D6-4D50-AC5B-4B0C621C64FD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79" creationId="{3F4C92F6-96FD-4E69-B859-A73C6BC49C04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80" creationId="{E8E300C0-BD9E-4B87-826A-CE8707AA85C4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81" creationId="{A7ECCF24-F2DF-40D8-9819-97CBCB0F65D3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82" creationId="{0D08EE41-EDDC-4AAD-9811-28FFEF3F90D6}"/>
          </ac:picMkLst>
        </pc:picChg>
        <pc:picChg chg="mod">
          <ac:chgData name="Lateef, Shamim" userId="852b239c-bb62-4cda-8f7e-7575abec414a" providerId="ADAL" clId="{1BADA4D1-E522-41C1-820B-3B21EAD896E0}" dt="2022-04-04T00:58:03.030" v="849" actId="1076"/>
          <ac:picMkLst>
            <pc:docMk/>
            <pc:sldMk cId="3527884669" sldId="256"/>
            <ac:picMk id="184" creationId="{30B6E2ED-67C5-459C-9BD9-313C5F2675BA}"/>
          </ac:picMkLst>
        </pc:picChg>
        <pc:picChg chg="mod">
          <ac:chgData name="Lateef, Shamim" userId="852b239c-bb62-4cda-8f7e-7575abec414a" providerId="ADAL" clId="{1BADA4D1-E522-41C1-820B-3B21EAD896E0}" dt="2022-04-04T00:57:25.196" v="847" actId="1076"/>
          <ac:picMkLst>
            <pc:docMk/>
            <pc:sldMk cId="3527884669" sldId="256"/>
            <ac:picMk id="189" creationId="{063B4C0D-093B-46C0-876A-3740A0135452}"/>
          </ac:picMkLst>
        </pc:picChg>
        <pc:picChg chg="mod">
          <ac:chgData name="Lateef, Shamim" userId="852b239c-bb62-4cda-8f7e-7575abec414a" providerId="ADAL" clId="{1BADA4D1-E522-41C1-820B-3B21EAD896E0}" dt="2022-04-04T00:57:25.196" v="847" actId="1076"/>
          <ac:picMkLst>
            <pc:docMk/>
            <pc:sldMk cId="3527884669" sldId="256"/>
            <ac:picMk id="190" creationId="{4BA2CA4C-1614-4135-942B-3722BC17B2CB}"/>
          </ac:picMkLst>
        </pc:picChg>
        <pc:picChg chg="mod">
          <ac:chgData name="Lateef, Shamim" userId="852b239c-bb62-4cda-8f7e-7575abec414a" providerId="ADAL" clId="{1BADA4D1-E522-41C1-820B-3B21EAD896E0}" dt="2022-04-04T00:59:21.317" v="855" actId="1076"/>
          <ac:picMkLst>
            <pc:docMk/>
            <pc:sldMk cId="3527884669" sldId="256"/>
            <ac:picMk id="191" creationId="{C7393499-32DE-46F2-AEA1-7A1482E428B8}"/>
          </ac:picMkLst>
        </pc:picChg>
        <pc:picChg chg="mod">
          <ac:chgData name="Lateef, Shamim" userId="852b239c-bb62-4cda-8f7e-7575abec414a" providerId="ADAL" clId="{1BADA4D1-E522-41C1-820B-3B21EAD896E0}" dt="2022-04-04T00:59:55.580" v="890" actId="1035"/>
          <ac:picMkLst>
            <pc:docMk/>
            <pc:sldMk cId="3527884669" sldId="256"/>
            <ac:picMk id="193" creationId="{31CE8916-C449-4D69-AF81-60AE7B541071}"/>
          </ac:picMkLst>
        </pc:picChg>
        <pc:picChg chg="mod">
          <ac:chgData name="Lateef, Shamim" userId="852b239c-bb62-4cda-8f7e-7575abec414a" providerId="ADAL" clId="{1BADA4D1-E522-41C1-820B-3B21EAD896E0}" dt="2022-04-04T00:59:55.580" v="890" actId="1035"/>
          <ac:picMkLst>
            <pc:docMk/>
            <pc:sldMk cId="3527884669" sldId="256"/>
            <ac:picMk id="194" creationId="{A71857BB-F4D8-45F3-BE94-CC04F33CBD9A}"/>
          </ac:picMkLst>
        </pc:picChg>
        <pc:picChg chg="mod">
          <ac:chgData name="Lateef, Shamim" userId="852b239c-bb62-4cda-8f7e-7575abec414a" providerId="ADAL" clId="{1BADA4D1-E522-41C1-820B-3B21EAD896E0}" dt="2022-04-04T00:59:55.580" v="890" actId="1035"/>
          <ac:picMkLst>
            <pc:docMk/>
            <pc:sldMk cId="3527884669" sldId="256"/>
            <ac:picMk id="195" creationId="{EDEA39C0-CC6E-44DF-87EA-C4C8C1845156}"/>
          </ac:picMkLst>
        </pc:picChg>
        <pc:cxnChg chg="del mod">
          <ac:chgData name="Lateef, Shamim" userId="852b239c-bb62-4cda-8f7e-7575abec414a" providerId="ADAL" clId="{1BADA4D1-E522-41C1-820B-3B21EAD896E0}" dt="2022-04-04T00:58:59.841" v="854" actId="478"/>
          <ac:cxnSpMkLst>
            <pc:docMk/>
            <pc:sldMk cId="3527884669" sldId="256"/>
            <ac:cxnSpMk id="215" creationId="{2ACAB532-8432-4C9C-96FA-94EC5F4D402C}"/>
          </ac:cxnSpMkLst>
        </pc:cxnChg>
        <pc:cxnChg chg="mod">
          <ac:chgData name="Lateef, Shamim" userId="852b239c-bb62-4cda-8f7e-7575abec414a" providerId="ADAL" clId="{1BADA4D1-E522-41C1-820B-3B21EAD896E0}" dt="2022-04-04T00:57:39.853" v="848" actId="14100"/>
          <ac:cxnSpMkLst>
            <pc:docMk/>
            <pc:sldMk cId="3527884669" sldId="256"/>
            <ac:cxnSpMk id="241" creationId="{9DF8BAEC-8FA4-49A8-8B1E-056255099DAD}"/>
          </ac:cxnSpMkLst>
        </pc:cxnChg>
        <pc:cxnChg chg="mod">
          <ac:chgData name="Lateef, Shamim" userId="852b239c-bb62-4cda-8f7e-7575abec414a" providerId="ADAL" clId="{1BADA4D1-E522-41C1-820B-3B21EAD896E0}" dt="2022-04-04T00:55:46.366" v="842" actId="14100"/>
          <ac:cxnSpMkLst>
            <pc:docMk/>
            <pc:sldMk cId="3527884669" sldId="256"/>
            <ac:cxnSpMk id="242" creationId="{58D563AF-C67A-4F88-8CDB-8E9692A40BEE}"/>
          </ac:cxnSpMkLst>
        </pc:cxnChg>
        <pc:cxnChg chg="mod">
          <ac:chgData name="Lateef, Shamim" userId="852b239c-bb62-4cda-8f7e-7575abec414a" providerId="ADAL" clId="{1BADA4D1-E522-41C1-820B-3B21EAD896E0}" dt="2022-04-04T00:57:08.405" v="846" actId="1076"/>
          <ac:cxnSpMkLst>
            <pc:docMk/>
            <pc:sldMk cId="3527884669" sldId="256"/>
            <ac:cxnSpMk id="261" creationId="{10181D33-8C4E-4C75-B725-6BC063C5E6A8}"/>
          </ac:cxnSpMkLst>
        </pc:cxnChg>
        <pc:cxnChg chg="mod">
          <ac:chgData name="Lateef, Shamim" userId="852b239c-bb62-4cda-8f7e-7575abec414a" providerId="ADAL" clId="{1BADA4D1-E522-41C1-820B-3B21EAD896E0}" dt="2022-04-04T00:59:55.580" v="890" actId="1035"/>
          <ac:cxnSpMkLst>
            <pc:docMk/>
            <pc:sldMk cId="3527884669" sldId="256"/>
            <ac:cxnSpMk id="272" creationId="{9F6A898F-0BB6-4D2B-B351-C5F87699E145}"/>
          </ac:cxnSpMkLst>
        </pc:cxnChg>
      </pc:sldChg>
      <pc:sldChg chg="addSp delSp modSp new mod">
        <pc:chgData name="Lateef, Shamim" userId="852b239c-bb62-4cda-8f7e-7575abec414a" providerId="ADAL" clId="{1BADA4D1-E522-41C1-820B-3B21EAD896E0}" dt="2022-03-31T05:45:57.631" v="841" actId="20577"/>
        <pc:sldMkLst>
          <pc:docMk/>
          <pc:sldMk cId="2302548509" sldId="257"/>
        </pc:sldMkLst>
        <pc:spChg chg="del">
          <ac:chgData name="Lateef, Shamim" userId="852b239c-bb62-4cda-8f7e-7575abec414a" providerId="ADAL" clId="{1BADA4D1-E522-41C1-820B-3B21EAD896E0}" dt="2022-03-30T04:42:59.710" v="1" actId="478"/>
          <ac:spMkLst>
            <pc:docMk/>
            <pc:sldMk cId="2302548509" sldId="257"/>
            <ac:spMk id="2" creationId="{C1CD7BDF-66F4-47C2-A717-386225457E52}"/>
          </ac:spMkLst>
        </pc:spChg>
        <pc:spChg chg="del">
          <ac:chgData name="Lateef, Shamim" userId="852b239c-bb62-4cda-8f7e-7575abec414a" providerId="ADAL" clId="{1BADA4D1-E522-41C1-820B-3B21EAD896E0}" dt="2022-03-30T04:42:59.710" v="1" actId="478"/>
          <ac:spMkLst>
            <pc:docMk/>
            <pc:sldMk cId="2302548509" sldId="257"/>
            <ac:spMk id="3" creationId="{7C22CCE5-DC97-410B-A496-DB7CE309C424}"/>
          </ac:spMkLst>
        </pc:spChg>
        <pc:spChg chg="add mod">
          <ac:chgData name="Lateef, Shamim" userId="852b239c-bb62-4cda-8f7e-7575abec414a" providerId="ADAL" clId="{1BADA4D1-E522-41C1-820B-3B21EAD896E0}" dt="2022-03-30T04:52:26.079" v="189" actId="20577"/>
          <ac:spMkLst>
            <pc:docMk/>
            <pc:sldMk cId="2302548509" sldId="257"/>
            <ac:spMk id="4" creationId="{7EE10DF0-DCE5-49BB-A9E6-E8C6A3AE3356}"/>
          </ac:spMkLst>
        </pc:spChg>
        <pc:spChg chg="add mod">
          <ac:chgData name="Lateef, Shamim" userId="852b239c-bb62-4cda-8f7e-7575abec414a" providerId="ADAL" clId="{1BADA4D1-E522-41C1-820B-3B21EAD896E0}" dt="2022-03-30T05:07:37.020" v="373" actId="20577"/>
          <ac:spMkLst>
            <pc:docMk/>
            <pc:sldMk cId="2302548509" sldId="257"/>
            <ac:spMk id="9" creationId="{AE6BFD98-0453-49C2-AEA6-CE2999F1CC9D}"/>
          </ac:spMkLst>
        </pc:spChg>
        <pc:spChg chg="add mod ord">
          <ac:chgData name="Lateef, Shamim" userId="852b239c-bb62-4cda-8f7e-7575abec414a" providerId="ADAL" clId="{1BADA4D1-E522-41C1-820B-3B21EAD896E0}" dt="2022-03-30T10:57:26.062" v="560" actId="14100"/>
          <ac:spMkLst>
            <pc:docMk/>
            <pc:sldMk cId="2302548509" sldId="257"/>
            <ac:spMk id="10" creationId="{A78659C2-E472-462E-9E08-4574CCE6CA35}"/>
          </ac:spMkLst>
        </pc:spChg>
        <pc:spChg chg="add mod">
          <ac:chgData name="Lateef, Shamim" userId="852b239c-bb62-4cda-8f7e-7575abec414a" providerId="ADAL" clId="{1BADA4D1-E522-41C1-820B-3B21EAD896E0}" dt="2022-03-30T10:57:31.597" v="561" actId="14100"/>
          <ac:spMkLst>
            <pc:docMk/>
            <pc:sldMk cId="2302548509" sldId="257"/>
            <ac:spMk id="11" creationId="{020622A7-C5C2-49DB-8BD1-5DAF00B5C4D2}"/>
          </ac:spMkLst>
        </pc:spChg>
        <pc:spChg chg="add mod">
          <ac:chgData name="Lateef, Shamim" userId="852b239c-bb62-4cda-8f7e-7575abec414a" providerId="ADAL" clId="{1BADA4D1-E522-41C1-820B-3B21EAD896E0}" dt="2022-03-30T11:15:19.210" v="815" actId="20577"/>
          <ac:spMkLst>
            <pc:docMk/>
            <pc:sldMk cId="2302548509" sldId="257"/>
            <ac:spMk id="12" creationId="{9CE762CD-CD4D-4547-B92E-0525441D7E09}"/>
          </ac:spMkLst>
        </pc:spChg>
        <pc:spChg chg="add del mod">
          <ac:chgData name="Lateef, Shamim" userId="852b239c-bb62-4cda-8f7e-7575abec414a" providerId="ADAL" clId="{1BADA4D1-E522-41C1-820B-3B21EAD896E0}" dt="2022-03-30T04:53:43.915" v="215"/>
          <ac:spMkLst>
            <pc:docMk/>
            <pc:sldMk cId="2302548509" sldId="257"/>
            <ac:spMk id="14" creationId="{496407A3-3BB1-43A2-B88C-3FD3E1A86A8C}"/>
          </ac:spMkLst>
        </pc:spChg>
        <pc:spChg chg="add del mod">
          <ac:chgData name="Lateef, Shamim" userId="852b239c-bb62-4cda-8f7e-7575abec414a" providerId="ADAL" clId="{1BADA4D1-E522-41C1-820B-3B21EAD896E0}" dt="2022-03-30T04:53:43.446" v="214"/>
          <ac:spMkLst>
            <pc:docMk/>
            <pc:sldMk cId="2302548509" sldId="257"/>
            <ac:spMk id="16" creationId="{7D7D027A-A9A0-43F3-9ACA-44937F80B669}"/>
          </ac:spMkLst>
        </pc:spChg>
        <pc:spChg chg="add del mod">
          <ac:chgData name="Lateef, Shamim" userId="852b239c-bb62-4cda-8f7e-7575abec414a" providerId="ADAL" clId="{1BADA4D1-E522-41C1-820B-3B21EAD896E0}" dt="2022-03-30T04:53:43.293" v="213"/>
          <ac:spMkLst>
            <pc:docMk/>
            <pc:sldMk cId="2302548509" sldId="257"/>
            <ac:spMk id="18" creationId="{3C6311DD-6B39-49E9-BC3D-81918E6B83A2}"/>
          </ac:spMkLst>
        </pc:spChg>
        <pc:spChg chg="add mod">
          <ac:chgData name="Lateef, Shamim" userId="852b239c-bb62-4cda-8f7e-7575abec414a" providerId="ADAL" clId="{1BADA4D1-E522-41C1-820B-3B21EAD896E0}" dt="2022-03-30T11:06:57.858" v="743"/>
          <ac:spMkLst>
            <pc:docMk/>
            <pc:sldMk cId="2302548509" sldId="257"/>
            <ac:spMk id="20" creationId="{C837CC5F-E164-4834-9BA8-362275E61CC9}"/>
          </ac:spMkLst>
        </pc:spChg>
        <pc:spChg chg="add mod">
          <ac:chgData name="Lateef, Shamim" userId="852b239c-bb62-4cda-8f7e-7575abec414a" providerId="ADAL" clId="{1BADA4D1-E522-41C1-820B-3B21EAD896E0}" dt="2022-03-31T05:44:54.750" v="825" actId="20577"/>
          <ac:spMkLst>
            <pc:docMk/>
            <pc:sldMk cId="2302548509" sldId="257"/>
            <ac:spMk id="22" creationId="{D8600EBC-9E76-4BD3-9688-E44CB9A85059}"/>
          </ac:spMkLst>
        </pc:spChg>
        <pc:spChg chg="add mod">
          <ac:chgData name="Lateef, Shamim" userId="852b239c-bb62-4cda-8f7e-7575abec414a" providerId="ADAL" clId="{1BADA4D1-E522-41C1-820B-3B21EAD896E0}" dt="2022-03-31T05:45:49.120" v="835" actId="20577"/>
          <ac:spMkLst>
            <pc:docMk/>
            <pc:sldMk cId="2302548509" sldId="257"/>
            <ac:spMk id="24" creationId="{85E13CF3-44EA-437B-8B97-35869CCBBE33}"/>
          </ac:spMkLst>
        </pc:spChg>
        <pc:spChg chg="add del mod">
          <ac:chgData name="Lateef, Shamim" userId="852b239c-bb62-4cda-8f7e-7575abec414a" providerId="ADAL" clId="{1BADA4D1-E522-41C1-820B-3B21EAD896E0}" dt="2022-03-30T04:59:58.510" v="265" actId="478"/>
          <ac:spMkLst>
            <pc:docMk/>
            <pc:sldMk cId="2302548509" sldId="257"/>
            <ac:spMk id="26" creationId="{2C21766C-7CFB-4498-A14C-3843A50E8255}"/>
          </ac:spMkLst>
        </pc:spChg>
        <pc:spChg chg="add del mod">
          <ac:chgData name="Lateef, Shamim" userId="852b239c-bb62-4cda-8f7e-7575abec414a" providerId="ADAL" clId="{1BADA4D1-E522-41C1-820B-3B21EAD896E0}" dt="2022-03-30T04:59:58.510" v="265" actId="478"/>
          <ac:spMkLst>
            <pc:docMk/>
            <pc:sldMk cId="2302548509" sldId="257"/>
            <ac:spMk id="28" creationId="{1295E95B-0675-48E9-86AD-B720372A5707}"/>
          </ac:spMkLst>
        </pc:spChg>
        <pc:spChg chg="add del mod">
          <ac:chgData name="Lateef, Shamim" userId="852b239c-bb62-4cda-8f7e-7575abec414a" providerId="ADAL" clId="{1BADA4D1-E522-41C1-820B-3B21EAD896E0}" dt="2022-03-30T04:59:58.510" v="265" actId="478"/>
          <ac:spMkLst>
            <pc:docMk/>
            <pc:sldMk cId="2302548509" sldId="257"/>
            <ac:spMk id="30" creationId="{D5DC4AF1-D238-41E1-A5CA-BDC40E1EDAC5}"/>
          </ac:spMkLst>
        </pc:spChg>
        <pc:spChg chg="add del mod">
          <ac:chgData name="Lateef, Shamim" userId="852b239c-bb62-4cda-8f7e-7575abec414a" providerId="ADAL" clId="{1BADA4D1-E522-41C1-820B-3B21EAD896E0}" dt="2022-03-30T04:59:58.510" v="265" actId="478"/>
          <ac:spMkLst>
            <pc:docMk/>
            <pc:sldMk cId="2302548509" sldId="257"/>
            <ac:spMk id="32" creationId="{EDB0D974-C272-4013-AA04-8A0602587845}"/>
          </ac:spMkLst>
        </pc:spChg>
        <pc:spChg chg="add del mod">
          <ac:chgData name="Lateef, Shamim" userId="852b239c-bb62-4cda-8f7e-7575abec414a" providerId="ADAL" clId="{1BADA4D1-E522-41C1-820B-3B21EAD896E0}" dt="2022-03-30T10:52:47.217" v="509" actId="478"/>
          <ac:spMkLst>
            <pc:docMk/>
            <pc:sldMk cId="2302548509" sldId="257"/>
            <ac:spMk id="39" creationId="{2C3CECB6-9A56-44A0-93FF-2F9400DEE5E1}"/>
          </ac:spMkLst>
        </pc:spChg>
        <pc:spChg chg="add del mod">
          <ac:chgData name="Lateef, Shamim" userId="852b239c-bb62-4cda-8f7e-7575abec414a" providerId="ADAL" clId="{1BADA4D1-E522-41C1-820B-3B21EAD896E0}" dt="2022-03-30T10:52:47.217" v="509" actId="478"/>
          <ac:spMkLst>
            <pc:docMk/>
            <pc:sldMk cId="2302548509" sldId="257"/>
            <ac:spMk id="41" creationId="{9C2CF7FE-CAA3-49D8-A952-D63ECDFFEFE7}"/>
          </ac:spMkLst>
        </pc:spChg>
        <pc:spChg chg="add del mod">
          <ac:chgData name="Lateef, Shamim" userId="852b239c-bb62-4cda-8f7e-7575abec414a" providerId="ADAL" clId="{1BADA4D1-E522-41C1-820B-3B21EAD896E0}" dt="2022-03-30T10:52:47.217" v="509" actId="478"/>
          <ac:spMkLst>
            <pc:docMk/>
            <pc:sldMk cId="2302548509" sldId="257"/>
            <ac:spMk id="43" creationId="{E8933AC4-C129-43C5-A164-0556C15E5252}"/>
          </ac:spMkLst>
        </pc:spChg>
        <pc:spChg chg="add del mod">
          <ac:chgData name="Lateef, Shamim" userId="852b239c-bb62-4cda-8f7e-7575abec414a" providerId="ADAL" clId="{1BADA4D1-E522-41C1-820B-3B21EAD896E0}" dt="2022-03-30T10:52:47.217" v="509" actId="478"/>
          <ac:spMkLst>
            <pc:docMk/>
            <pc:sldMk cId="2302548509" sldId="257"/>
            <ac:spMk id="45" creationId="{0949EDCE-DBA3-449F-B593-8CB139A2AED2}"/>
          </ac:spMkLst>
        </pc:spChg>
        <pc:spChg chg="add mod">
          <ac:chgData name="Lateef, Shamim" userId="852b239c-bb62-4cda-8f7e-7575abec414a" providerId="ADAL" clId="{1BADA4D1-E522-41C1-820B-3B21EAD896E0}" dt="2022-03-30T10:48:44.169" v="436" actId="1038"/>
          <ac:spMkLst>
            <pc:docMk/>
            <pc:sldMk cId="2302548509" sldId="257"/>
            <ac:spMk id="52" creationId="{0EF238D2-FEBE-4309-85DA-21372671A81D}"/>
          </ac:spMkLst>
        </pc:spChg>
        <pc:spChg chg="add mod">
          <ac:chgData name="Lateef, Shamim" userId="852b239c-bb62-4cda-8f7e-7575abec414a" providerId="ADAL" clId="{1BADA4D1-E522-41C1-820B-3B21EAD896E0}" dt="2022-03-30T10:50:42.931" v="494" actId="1076"/>
          <ac:spMkLst>
            <pc:docMk/>
            <pc:sldMk cId="2302548509" sldId="257"/>
            <ac:spMk id="53" creationId="{5E57E1B7-2000-431D-A8ED-DB9CD0E5A3F7}"/>
          </ac:spMkLst>
        </pc:spChg>
        <pc:spChg chg="add del mod">
          <ac:chgData name="Lateef, Shamim" userId="852b239c-bb62-4cda-8f7e-7575abec414a" providerId="ADAL" clId="{1BADA4D1-E522-41C1-820B-3B21EAD896E0}" dt="2022-03-30T11:00:31.866" v="598" actId="478"/>
          <ac:spMkLst>
            <pc:docMk/>
            <pc:sldMk cId="2302548509" sldId="257"/>
            <ac:spMk id="60" creationId="{DAB0335D-5620-40AB-AC7C-DD734F03196D}"/>
          </ac:spMkLst>
        </pc:spChg>
        <pc:spChg chg="add del mod">
          <ac:chgData name="Lateef, Shamim" userId="852b239c-bb62-4cda-8f7e-7575abec414a" providerId="ADAL" clId="{1BADA4D1-E522-41C1-820B-3B21EAD896E0}" dt="2022-03-30T11:00:31.866" v="598" actId="478"/>
          <ac:spMkLst>
            <pc:docMk/>
            <pc:sldMk cId="2302548509" sldId="257"/>
            <ac:spMk id="62" creationId="{06D556F3-C806-474F-91E2-4D2B1431BFC9}"/>
          </ac:spMkLst>
        </pc:spChg>
        <pc:spChg chg="add del mod">
          <ac:chgData name="Lateef, Shamim" userId="852b239c-bb62-4cda-8f7e-7575abec414a" providerId="ADAL" clId="{1BADA4D1-E522-41C1-820B-3B21EAD896E0}" dt="2022-03-30T11:00:31.866" v="598" actId="478"/>
          <ac:spMkLst>
            <pc:docMk/>
            <pc:sldMk cId="2302548509" sldId="257"/>
            <ac:spMk id="64" creationId="{FC2F2B6F-49EB-4EC3-BE21-0A4653D95E3E}"/>
          </ac:spMkLst>
        </pc:spChg>
        <pc:spChg chg="add del mod">
          <ac:chgData name="Lateef, Shamim" userId="852b239c-bb62-4cda-8f7e-7575abec414a" providerId="ADAL" clId="{1BADA4D1-E522-41C1-820B-3B21EAD896E0}" dt="2022-03-30T11:00:31.866" v="598" actId="478"/>
          <ac:spMkLst>
            <pc:docMk/>
            <pc:sldMk cId="2302548509" sldId="257"/>
            <ac:spMk id="66" creationId="{BB5B993F-B093-4C0C-A3E4-4D8051420B2A}"/>
          </ac:spMkLst>
        </pc:spChg>
        <pc:spChg chg="add mod">
          <ac:chgData name="Lateef, Shamim" userId="852b239c-bb62-4cda-8f7e-7575abec414a" providerId="ADAL" clId="{1BADA4D1-E522-41C1-820B-3B21EAD896E0}" dt="2022-03-30T11:10:22.756" v="780" actId="1036"/>
          <ac:spMkLst>
            <pc:docMk/>
            <pc:sldMk cId="2302548509" sldId="257"/>
            <ac:spMk id="73" creationId="{3652CB9C-1462-4A24-869A-553211412B49}"/>
          </ac:spMkLst>
        </pc:spChg>
        <pc:spChg chg="add mod">
          <ac:chgData name="Lateef, Shamim" userId="852b239c-bb62-4cda-8f7e-7575abec414a" providerId="ADAL" clId="{1BADA4D1-E522-41C1-820B-3B21EAD896E0}" dt="2022-03-31T01:04:56.030" v="817" actId="20577"/>
          <ac:spMkLst>
            <pc:docMk/>
            <pc:sldMk cId="2302548509" sldId="257"/>
            <ac:spMk id="77" creationId="{C4F52178-6DEC-4837-A0E3-E3D11F7083DA}"/>
          </ac:spMkLst>
        </pc:spChg>
        <pc:spChg chg="add mod">
          <ac:chgData name="Lateef, Shamim" userId="852b239c-bb62-4cda-8f7e-7575abec414a" providerId="ADAL" clId="{1BADA4D1-E522-41C1-820B-3B21EAD896E0}" dt="2022-03-31T05:44:42.978" v="821" actId="20577"/>
          <ac:spMkLst>
            <pc:docMk/>
            <pc:sldMk cId="2302548509" sldId="257"/>
            <ac:spMk id="79" creationId="{B7E7122B-8D63-4A78-9720-6A4EE7486F4E}"/>
          </ac:spMkLst>
        </pc:spChg>
        <pc:spChg chg="add mod">
          <ac:chgData name="Lateef, Shamim" userId="852b239c-bb62-4cda-8f7e-7575abec414a" providerId="ADAL" clId="{1BADA4D1-E522-41C1-820B-3B21EAD896E0}" dt="2022-03-31T05:45:32.464" v="831" actId="20577"/>
          <ac:spMkLst>
            <pc:docMk/>
            <pc:sldMk cId="2302548509" sldId="257"/>
            <ac:spMk id="81" creationId="{045BDA1E-C154-4520-8184-07EB4C9DDD33}"/>
          </ac:spMkLst>
        </pc:spChg>
        <pc:spChg chg="add mod">
          <ac:chgData name="Lateef, Shamim" userId="852b239c-bb62-4cda-8f7e-7575abec414a" providerId="ADAL" clId="{1BADA4D1-E522-41C1-820B-3B21EAD896E0}" dt="2022-03-31T05:45:57.631" v="841" actId="20577"/>
          <ac:spMkLst>
            <pc:docMk/>
            <pc:sldMk cId="2302548509" sldId="257"/>
            <ac:spMk id="83" creationId="{4F658D5F-D908-461A-BEEE-D8C22F80AE8F}"/>
          </ac:spMkLst>
        </pc:spChg>
        <pc:spChg chg="add del mod">
          <ac:chgData name="Lateef, Shamim" userId="852b239c-bb62-4cda-8f7e-7575abec414a" providerId="ADAL" clId="{1BADA4D1-E522-41C1-820B-3B21EAD896E0}" dt="2022-03-30T11:09:52.054" v="764" actId="478"/>
          <ac:spMkLst>
            <pc:docMk/>
            <pc:sldMk cId="2302548509" sldId="257"/>
            <ac:spMk id="89" creationId="{6E7DDD40-FF8A-4AD7-B507-8DBC4856CFCA}"/>
          </ac:spMkLst>
        </pc:spChg>
        <pc:spChg chg="add del">
          <ac:chgData name="Lateef, Shamim" userId="852b239c-bb62-4cda-8f7e-7575abec414a" providerId="ADAL" clId="{1BADA4D1-E522-41C1-820B-3B21EAD896E0}" dt="2022-03-30T11:03:42.287" v="667" actId="22"/>
          <ac:spMkLst>
            <pc:docMk/>
            <pc:sldMk cId="2302548509" sldId="257"/>
            <ac:spMk id="92" creationId="{39F8C0D9-4626-4351-876F-7E1EAFF62E77}"/>
          </ac:spMkLst>
        </pc:spChg>
        <pc:spChg chg="add mod">
          <ac:chgData name="Lateef, Shamim" userId="852b239c-bb62-4cda-8f7e-7575abec414a" providerId="ADAL" clId="{1BADA4D1-E522-41C1-820B-3B21EAD896E0}" dt="2022-03-30T11:10:22.756" v="780" actId="1036"/>
          <ac:spMkLst>
            <pc:docMk/>
            <pc:sldMk cId="2302548509" sldId="257"/>
            <ac:spMk id="93" creationId="{2245C31B-9796-41BD-929A-047415D62948}"/>
          </ac:spMkLst>
        </pc:spChg>
        <pc:spChg chg="add mod">
          <ac:chgData name="Lateef, Shamim" userId="852b239c-bb62-4cda-8f7e-7575abec414a" providerId="ADAL" clId="{1BADA4D1-E522-41C1-820B-3B21EAD896E0}" dt="2022-03-30T11:10:22.756" v="780" actId="1036"/>
          <ac:spMkLst>
            <pc:docMk/>
            <pc:sldMk cId="2302548509" sldId="257"/>
            <ac:spMk id="95" creationId="{5DD1840E-23F3-46FC-8F75-9E63E20B69FF}"/>
          </ac:spMkLst>
        </pc:spChg>
        <pc:spChg chg="add mod">
          <ac:chgData name="Lateef, Shamim" userId="852b239c-bb62-4cda-8f7e-7575abec414a" providerId="ADAL" clId="{1BADA4D1-E522-41C1-820B-3B21EAD896E0}" dt="2022-03-30T11:14:56.522" v="808" actId="1076"/>
          <ac:spMkLst>
            <pc:docMk/>
            <pc:sldMk cId="2302548509" sldId="257"/>
            <ac:spMk id="97" creationId="{91618AE5-CD97-48C6-800F-5CF5BA44B60E}"/>
          </ac:spMkLst>
        </pc:spChg>
        <pc:spChg chg="add mod">
          <ac:chgData name="Lateef, Shamim" userId="852b239c-bb62-4cda-8f7e-7575abec414a" providerId="ADAL" clId="{1BADA4D1-E522-41C1-820B-3B21EAD896E0}" dt="2022-03-30T11:10:22.756" v="780" actId="1036"/>
          <ac:spMkLst>
            <pc:docMk/>
            <pc:sldMk cId="2302548509" sldId="257"/>
            <ac:spMk id="98" creationId="{0970A360-5136-46F9-B722-BFEFF8DB003C}"/>
          </ac:spMkLst>
        </pc:spChg>
        <pc:spChg chg="add mod">
          <ac:chgData name="Lateef, Shamim" userId="852b239c-bb62-4cda-8f7e-7575abec414a" providerId="ADAL" clId="{1BADA4D1-E522-41C1-820B-3B21EAD896E0}" dt="2022-03-30T11:10:06.642" v="766" actId="1076"/>
          <ac:spMkLst>
            <pc:docMk/>
            <pc:sldMk cId="2302548509" sldId="257"/>
            <ac:spMk id="100" creationId="{403205C5-0A12-48B7-99EB-F0E2010C9437}"/>
          </ac:spMkLst>
        </pc:spChg>
        <pc:spChg chg="add mod">
          <ac:chgData name="Lateef, Shamim" userId="852b239c-bb62-4cda-8f7e-7575abec414a" providerId="ADAL" clId="{1BADA4D1-E522-41C1-820B-3B21EAD896E0}" dt="2022-03-30T11:10:06.642" v="766" actId="1076"/>
          <ac:spMkLst>
            <pc:docMk/>
            <pc:sldMk cId="2302548509" sldId="257"/>
            <ac:spMk id="102" creationId="{B3076770-D4D7-46B9-8D3C-3FD69ACEB9E4}"/>
          </ac:spMkLst>
        </pc:spChg>
        <pc:spChg chg="add mod">
          <ac:chgData name="Lateef, Shamim" userId="852b239c-bb62-4cda-8f7e-7575abec414a" providerId="ADAL" clId="{1BADA4D1-E522-41C1-820B-3B21EAD896E0}" dt="2022-03-30T11:10:06.642" v="766" actId="1076"/>
          <ac:spMkLst>
            <pc:docMk/>
            <pc:sldMk cId="2302548509" sldId="257"/>
            <ac:spMk id="104" creationId="{E4CB1ED1-8B4F-46E3-BA33-B647AAA9D58D}"/>
          </ac:spMkLst>
        </pc:spChg>
        <pc:spChg chg="add mod">
          <ac:chgData name="Lateef, Shamim" userId="852b239c-bb62-4cda-8f7e-7575abec414a" providerId="ADAL" clId="{1BADA4D1-E522-41C1-820B-3B21EAD896E0}" dt="2022-03-30T11:10:06.642" v="766" actId="1076"/>
          <ac:spMkLst>
            <pc:docMk/>
            <pc:sldMk cId="2302548509" sldId="257"/>
            <ac:spMk id="106" creationId="{4BE469F4-33F4-4B36-BA30-68B2B26FAEE2}"/>
          </ac:spMkLst>
        </pc:spChg>
        <pc:spChg chg="add mod">
          <ac:chgData name="Lateef, Shamim" userId="852b239c-bb62-4cda-8f7e-7575abec414a" providerId="ADAL" clId="{1BADA4D1-E522-41C1-820B-3B21EAD896E0}" dt="2022-03-30T11:14:47.197" v="806" actId="1076"/>
          <ac:spMkLst>
            <pc:docMk/>
            <pc:sldMk cId="2302548509" sldId="257"/>
            <ac:spMk id="108" creationId="{A4661ECB-F68C-4240-8186-06E1A21181E5}"/>
          </ac:spMkLst>
        </pc:spChg>
        <pc:spChg chg="add del mod">
          <ac:chgData name="Lateef, Shamim" userId="852b239c-bb62-4cda-8f7e-7575abec414a" providerId="ADAL" clId="{1BADA4D1-E522-41C1-820B-3B21EAD896E0}" dt="2022-03-30T11:13:22.759" v="789" actId="478"/>
          <ac:spMkLst>
            <pc:docMk/>
            <pc:sldMk cId="2302548509" sldId="257"/>
            <ac:spMk id="109" creationId="{ECB0EF62-19A2-4ED8-8737-61DA6F5FCDDE}"/>
          </ac:spMkLst>
        </pc:spChg>
        <pc:spChg chg="add del mod">
          <ac:chgData name="Lateef, Shamim" userId="852b239c-bb62-4cda-8f7e-7575abec414a" providerId="ADAL" clId="{1BADA4D1-E522-41C1-820B-3B21EAD896E0}" dt="2022-03-30T11:13:33.340" v="792"/>
          <ac:spMkLst>
            <pc:docMk/>
            <pc:sldMk cId="2302548509" sldId="257"/>
            <ac:spMk id="110" creationId="{EC5ECE1E-01BF-44E6-8C45-75BD4073A73C}"/>
          </ac:spMkLst>
        </pc:spChg>
        <pc:spChg chg="add mod">
          <ac:chgData name="Lateef, Shamim" userId="852b239c-bb62-4cda-8f7e-7575abec414a" providerId="ADAL" clId="{1BADA4D1-E522-41C1-820B-3B21EAD896E0}" dt="2022-03-30T11:14:34.437" v="804" actId="1076"/>
          <ac:spMkLst>
            <pc:docMk/>
            <pc:sldMk cId="2302548509" sldId="257"/>
            <ac:spMk id="111" creationId="{12D6711F-A68E-4FE1-8DD4-49AA14E02BD5}"/>
          </ac:spMkLst>
        </pc:spChg>
        <pc:spChg chg="add mod">
          <ac:chgData name="Lateef, Shamim" userId="852b239c-bb62-4cda-8f7e-7575abec414a" providerId="ADAL" clId="{1BADA4D1-E522-41C1-820B-3B21EAD896E0}" dt="2022-03-30T11:15:15.979" v="812"/>
          <ac:spMkLst>
            <pc:docMk/>
            <pc:sldMk cId="2302548509" sldId="257"/>
            <ac:spMk id="112" creationId="{DA8F90E1-34E7-44D1-B4CA-7852BAD3F399}"/>
          </ac:spMkLst>
        </pc:spChg>
        <pc:graphicFrameChg chg="add mod ord modGraphic">
          <ac:chgData name="Lateef, Shamim" userId="852b239c-bb62-4cda-8f7e-7575abec414a" providerId="ADAL" clId="{1BADA4D1-E522-41C1-820B-3B21EAD896E0}" dt="2022-03-30T10:49:01.395" v="446" actId="166"/>
          <ac:graphicFrameMkLst>
            <pc:docMk/>
            <pc:sldMk cId="2302548509" sldId="257"/>
            <ac:graphicFrameMk id="51" creationId="{4CB1FEA0-90DC-4972-A44A-8E844089A6AE}"/>
          </ac:graphicFrameMkLst>
        </pc:graphicFrameChg>
        <pc:graphicFrameChg chg="add mod modGraphic">
          <ac:chgData name="Lateef, Shamim" userId="852b239c-bb62-4cda-8f7e-7575abec414a" providerId="ADAL" clId="{1BADA4D1-E522-41C1-820B-3B21EAD896E0}" dt="2022-03-30T11:10:22.756" v="780" actId="1036"/>
          <ac:graphicFrameMkLst>
            <pc:docMk/>
            <pc:sldMk cId="2302548509" sldId="257"/>
            <ac:graphicFrameMk id="74" creationId="{5385F344-B9B4-424D-9499-A0F47AC0B5A7}"/>
          </ac:graphicFrameMkLst>
        </pc:graphicFrameChg>
        <pc:graphicFrameChg chg="add del mod modGraphic">
          <ac:chgData name="Lateef, Shamim" userId="852b239c-bb62-4cda-8f7e-7575abec414a" providerId="ADAL" clId="{1BADA4D1-E522-41C1-820B-3B21EAD896E0}" dt="2022-03-30T11:09:46.481" v="762" actId="478"/>
          <ac:graphicFrameMkLst>
            <pc:docMk/>
            <pc:sldMk cId="2302548509" sldId="257"/>
            <ac:graphicFrameMk id="90" creationId="{E9A96CDF-33B2-4053-8F78-1F62CA4F9B54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0:22.756" v="780" actId="1036"/>
          <ac:graphicFrameMkLst>
            <pc:docMk/>
            <pc:sldMk cId="2302548509" sldId="257"/>
            <ac:graphicFrameMk id="94" creationId="{3E712D25-0285-46E9-AE0F-81A3C5C5A819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0:22.756" v="780" actId="1036"/>
          <ac:graphicFrameMkLst>
            <pc:docMk/>
            <pc:sldMk cId="2302548509" sldId="257"/>
            <ac:graphicFrameMk id="96" creationId="{CFF296FB-CEA0-4EA6-9442-368BB9D50F3C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0:22.756" v="780" actId="1036"/>
          <ac:graphicFrameMkLst>
            <pc:docMk/>
            <pc:sldMk cId="2302548509" sldId="257"/>
            <ac:graphicFrameMk id="99" creationId="{5910C39D-2D70-4C2A-B551-1DA7F463F27A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0:06.642" v="766" actId="1076"/>
          <ac:graphicFrameMkLst>
            <pc:docMk/>
            <pc:sldMk cId="2302548509" sldId="257"/>
            <ac:graphicFrameMk id="101" creationId="{614B399E-8F83-4822-A9C7-FE564B1167E0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0:49.763" v="781"/>
          <ac:graphicFrameMkLst>
            <pc:docMk/>
            <pc:sldMk cId="2302548509" sldId="257"/>
            <ac:graphicFrameMk id="103" creationId="{74F28683-884E-4EE9-8074-783B15277513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2:39.030" v="783"/>
          <ac:graphicFrameMkLst>
            <pc:docMk/>
            <pc:sldMk cId="2302548509" sldId="257"/>
            <ac:graphicFrameMk id="105" creationId="{FEC81FB0-ED5F-4768-9AED-870A81D57952}"/>
          </ac:graphicFrameMkLst>
        </pc:graphicFrameChg>
        <pc:graphicFrameChg chg="add mod">
          <ac:chgData name="Lateef, Shamim" userId="852b239c-bb62-4cda-8f7e-7575abec414a" providerId="ADAL" clId="{1BADA4D1-E522-41C1-820B-3B21EAD896E0}" dt="2022-03-30T11:12:46.284" v="785"/>
          <ac:graphicFrameMkLst>
            <pc:docMk/>
            <pc:sldMk cId="2302548509" sldId="257"/>
            <ac:graphicFrameMk id="107" creationId="{A35F7921-0A41-4519-A202-580C71112583}"/>
          </ac:graphicFrameMkLst>
        </pc:graphicFrameChg>
        <pc:picChg chg="add mod">
          <ac:chgData name="Lateef, Shamim" userId="852b239c-bb62-4cda-8f7e-7575abec414a" providerId="ADAL" clId="{1BADA4D1-E522-41C1-820B-3B21EAD896E0}" dt="2022-03-30T04:46:39.246" v="51" actId="1076"/>
          <ac:picMkLst>
            <pc:docMk/>
            <pc:sldMk cId="2302548509" sldId="257"/>
            <ac:picMk id="5" creationId="{50DA36F5-86DC-415B-A736-709901471A14}"/>
          </ac:picMkLst>
        </pc:picChg>
        <pc:picChg chg="add mod">
          <ac:chgData name="Lateef, Shamim" userId="852b239c-bb62-4cda-8f7e-7575abec414a" providerId="ADAL" clId="{1BADA4D1-E522-41C1-820B-3B21EAD896E0}" dt="2022-03-30T04:47:10.206" v="55" actId="1076"/>
          <ac:picMkLst>
            <pc:docMk/>
            <pc:sldMk cId="2302548509" sldId="257"/>
            <ac:picMk id="6" creationId="{631CE7D4-D270-4FDC-AF7D-3F637F086C18}"/>
          </ac:picMkLst>
        </pc:picChg>
        <pc:picChg chg="add mod">
          <ac:chgData name="Lateef, Shamim" userId="852b239c-bb62-4cda-8f7e-7575abec414a" providerId="ADAL" clId="{1BADA4D1-E522-41C1-820B-3B21EAD896E0}" dt="2022-03-30T04:47:15.686" v="56" actId="1076"/>
          <ac:picMkLst>
            <pc:docMk/>
            <pc:sldMk cId="2302548509" sldId="257"/>
            <ac:picMk id="7" creationId="{A269AD90-B064-4F75-985D-B29CBDA67034}"/>
          </ac:picMkLst>
        </pc:picChg>
        <pc:picChg chg="add mod">
          <ac:chgData name="Lateef, Shamim" userId="852b239c-bb62-4cda-8f7e-7575abec414a" providerId="ADAL" clId="{1BADA4D1-E522-41C1-820B-3B21EAD896E0}" dt="2022-03-30T04:51:29.492" v="120" actId="1035"/>
          <ac:picMkLst>
            <pc:docMk/>
            <pc:sldMk cId="2302548509" sldId="257"/>
            <ac:picMk id="8" creationId="{894D4B66-D045-45EF-AD4E-282D0610C240}"/>
          </ac:picMkLst>
        </pc:picChg>
        <pc:picChg chg="add mod">
          <ac:chgData name="Lateef, Shamim" userId="852b239c-bb62-4cda-8f7e-7575abec414a" providerId="ADAL" clId="{1BADA4D1-E522-41C1-820B-3B21EAD896E0}" dt="2022-03-30T10:57:01.109" v="557" actId="1076"/>
          <ac:picMkLst>
            <pc:docMk/>
            <pc:sldMk cId="2302548509" sldId="257"/>
            <ac:picMk id="13" creationId="{197D6111-9C7F-48E6-A6AE-D02F28FF90EC}"/>
          </ac:picMkLst>
        </pc:picChg>
        <pc:picChg chg="add del mod">
          <ac:chgData name="Lateef, Shamim" userId="852b239c-bb62-4cda-8f7e-7575abec414a" providerId="ADAL" clId="{1BADA4D1-E522-41C1-820B-3B21EAD896E0}" dt="2022-03-30T04:53:43.915" v="215"/>
          <ac:picMkLst>
            <pc:docMk/>
            <pc:sldMk cId="2302548509" sldId="257"/>
            <ac:picMk id="15" creationId="{1372C62A-EBB9-4A46-8D1F-906239EE0FCF}"/>
          </ac:picMkLst>
        </pc:picChg>
        <pc:picChg chg="add del mod">
          <ac:chgData name="Lateef, Shamim" userId="852b239c-bb62-4cda-8f7e-7575abec414a" providerId="ADAL" clId="{1BADA4D1-E522-41C1-820B-3B21EAD896E0}" dt="2022-03-30T04:53:43.446" v="214"/>
          <ac:picMkLst>
            <pc:docMk/>
            <pc:sldMk cId="2302548509" sldId="257"/>
            <ac:picMk id="17" creationId="{318AC310-2BE8-4715-B4AA-79592E9ECED2}"/>
          </ac:picMkLst>
        </pc:picChg>
        <pc:picChg chg="add del mod">
          <ac:chgData name="Lateef, Shamim" userId="852b239c-bb62-4cda-8f7e-7575abec414a" providerId="ADAL" clId="{1BADA4D1-E522-41C1-820B-3B21EAD896E0}" dt="2022-03-30T04:53:43.293" v="213"/>
          <ac:picMkLst>
            <pc:docMk/>
            <pc:sldMk cId="2302548509" sldId="257"/>
            <ac:picMk id="19" creationId="{485BF96B-8437-4980-B6F5-93F8F9800A55}"/>
          </ac:picMkLst>
        </pc:picChg>
        <pc:picChg chg="add mod">
          <ac:chgData name="Lateef, Shamim" userId="852b239c-bb62-4cda-8f7e-7575abec414a" providerId="ADAL" clId="{1BADA4D1-E522-41C1-820B-3B21EAD896E0}" dt="2022-03-30T10:57:59.708" v="562" actId="1076"/>
          <ac:picMkLst>
            <pc:docMk/>
            <pc:sldMk cId="2302548509" sldId="257"/>
            <ac:picMk id="21" creationId="{44AD1509-429E-421B-8065-6B7825B3E03A}"/>
          </ac:picMkLst>
        </pc:picChg>
        <pc:picChg chg="add mod">
          <ac:chgData name="Lateef, Shamim" userId="852b239c-bb62-4cda-8f7e-7575abec414a" providerId="ADAL" clId="{1BADA4D1-E522-41C1-820B-3B21EAD896E0}" dt="2022-03-30T10:59:04.555" v="570" actId="1076"/>
          <ac:picMkLst>
            <pc:docMk/>
            <pc:sldMk cId="2302548509" sldId="257"/>
            <ac:picMk id="23" creationId="{AC1D3913-D466-41B3-B913-7B5C7C92C39A}"/>
          </ac:picMkLst>
        </pc:picChg>
        <pc:picChg chg="add mod">
          <ac:chgData name="Lateef, Shamim" userId="852b239c-bb62-4cda-8f7e-7575abec414a" providerId="ADAL" clId="{1BADA4D1-E522-41C1-820B-3B21EAD896E0}" dt="2022-03-30T10:59:36.809" v="573" actId="1076"/>
          <ac:picMkLst>
            <pc:docMk/>
            <pc:sldMk cId="2302548509" sldId="257"/>
            <ac:picMk id="25" creationId="{16FE6C5C-B0F2-425B-9BD1-266732FA85E7}"/>
          </ac:picMkLst>
        </pc:picChg>
        <pc:picChg chg="add del mod">
          <ac:chgData name="Lateef, Shamim" userId="852b239c-bb62-4cda-8f7e-7575abec414a" providerId="ADAL" clId="{1BADA4D1-E522-41C1-820B-3B21EAD896E0}" dt="2022-03-30T04:59:58.510" v="265" actId="478"/>
          <ac:picMkLst>
            <pc:docMk/>
            <pc:sldMk cId="2302548509" sldId="257"/>
            <ac:picMk id="27" creationId="{77E68D60-A3E8-423B-9C8E-60A0BFBE16CB}"/>
          </ac:picMkLst>
        </pc:picChg>
        <pc:picChg chg="add del mod">
          <ac:chgData name="Lateef, Shamim" userId="852b239c-bb62-4cda-8f7e-7575abec414a" providerId="ADAL" clId="{1BADA4D1-E522-41C1-820B-3B21EAD896E0}" dt="2022-03-30T04:59:58.510" v="265" actId="478"/>
          <ac:picMkLst>
            <pc:docMk/>
            <pc:sldMk cId="2302548509" sldId="257"/>
            <ac:picMk id="29" creationId="{B967440A-E3A1-4DDF-A790-68E346BD30AC}"/>
          </ac:picMkLst>
        </pc:picChg>
        <pc:picChg chg="add del mod">
          <ac:chgData name="Lateef, Shamim" userId="852b239c-bb62-4cda-8f7e-7575abec414a" providerId="ADAL" clId="{1BADA4D1-E522-41C1-820B-3B21EAD896E0}" dt="2022-03-30T04:59:58.510" v="265" actId="478"/>
          <ac:picMkLst>
            <pc:docMk/>
            <pc:sldMk cId="2302548509" sldId="257"/>
            <ac:picMk id="31" creationId="{E3FCA2CD-7465-4876-B869-27EBF6D9F35B}"/>
          </ac:picMkLst>
        </pc:picChg>
        <pc:picChg chg="add del mod">
          <ac:chgData name="Lateef, Shamim" userId="852b239c-bb62-4cda-8f7e-7575abec414a" providerId="ADAL" clId="{1BADA4D1-E522-41C1-820B-3B21EAD896E0}" dt="2022-03-30T04:59:58.510" v="265" actId="478"/>
          <ac:picMkLst>
            <pc:docMk/>
            <pc:sldMk cId="2302548509" sldId="257"/>
            <ac:picMk id="33" creationId="{5FF61F72-4368-4376-A5A9-B819C2B0B2F3}"/>
          </ac:picMkLst>
        </pc:picChg>
        <pc:picChg chg="add mod">
          <ac:chgData name="Lateef, Shamim" userId="852b239c-bb62-4cda-8f7e-7575abec414a" providerId="ADAL" clId="{1BADA4D1-E522-41C1-820B-3B21EAD896E0}" dt="2022-03-30T10:58:13.081" v="563" actId="1076"/>
          <ac:picMkLst>
            <pc:docMk/>
            <pc:sldMk cId="2302548509" sldId="257"/>
            <ac:picMk id="34" creationId="{953DEC45-198B-4FB4-A854-31F8048723E7}"/>
          </ac:picMkLst>
        </pc:picChg>
        <pc:picChg chg="add mod">
          <ac:chgData name="Lateef, Shamim" userId="852b239c-bb62-4cda-8f7e-7575abec414a" providerId="ADAL" clId="{1BADA4D1-E522-41C1-820B-3B21EAD896E0}" dt="2022-03-30T10:57:16.635" v="558" actId="1076"/>
          <ac:picMkLst>
            <pc:docMk/>
            <pc:sldMk cId="2302548509" sldId="257"/>
            <ac:picMk id="35" creationId="{39A08A13-40F6-4E52-8AA6-A1AC64C53DB0}"/>
          </ac:picMkLst>
        </pc:picChg>
        <pc:picChg chg="add mod">
          <ac:chgData name="Lateef, Shamim" userId="852b239c-bb62-4cda-8f7e-7575abec414a" providerId="ADAL" clId="{1BADA4D1-E522-41C1-820B-3B21EAD896E0}" dt="2022-03-30T10:58:49.900" v="567" actId="1076"/>
          <ac:picMkLst>
            <pc:docMk/>
            <pc:sldMk cId="2302548509" sldId="257"/>
            <ac:picMk id="36" creationId="{6BB82781-FAF4-4E6E-9A9D-A10025817189}"/>
          </ac:picMkLst>
        </pc:picChg>
        <pc:picChg chg="add del mod">
          <ac:chgData name="Lateef, Shamim" userId="852b239c-bb62-4cda-8f7e-7575abec414a" providerId="ADAL" clId="{1BADA4D1-E522-41C1-820B-3B21EAD896E0}" dt="2022-03-30T04:58:12.155" v="260" actId="478"/>
          <ac:picMkLst>
            <pc:docMk/>
            <pc:sldMk cId="2302548509" sldId="257"/>
            <ac:picMk id="37" creationId="{7BB623BE-88F4-4E9E-B2D7-EE16895EE3E3}"/>
          </ac:picMkLst>
        </pc:picChg>
        <pc:picChg chg="add mod">
          <ac:chgData name="Lateef, Shamim" userId="852b239c-bb62-4cda-8f7e-7575abec414a" providerId="ADAL" clId="{1BADA4D1-E522-41C1-820B-3B21EAD896E0}" dt="2022-03-30T10:59:44.017" v="574" actId="1076"/>
          <ac:picMkLst>
            <pc:docMk/>
            <pc:sldMk cId="2302548509" sldId="257"/>
            <ac:picMk id="38" creationId="{184A17F6-43B5-4A98-9BB5-5AD862A57AEC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0" creationId="{140A8306-E0DE-43B7-8E6A-41A016632034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2" creationId="{3C061C26-4A75-4093-AF6E-EC51F8BB52E1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4" creationId="{80FB5E8C-C6CC-44B5-AFD7-C676D4D92FCD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6" creationId="{D2469151-A058-4760-8B4A-02FB37D3410F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7" creationId="{4D8AA42C-BA57-4AB4-A1DB-A843CC86EB4B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8" creationId="{13CF69CC-2EBD-4E45-A0CF-592FA6C942CF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49" creationId="{061F225A-9BBB-4747-81DB-DD28750FA36A}"/>
          </ac:picMkLst>
        </pc:picChg>
        <pc:picChg chg="add del mod">
          <ac:chgData name="Lateef, Shamim" userId="852b239c-bb62-4cda-8f7e-7575abec414a" providerId="ADAL" clId="{1BADA4D1-E522-41C1-820B-3B21EAD896E0}" dt="2022-03-30T10:52:47.217" v="509" actId="478"/>
          <ac:picMkLst>
            <pc:docMk/>
            <pc:sldMk cId="2302548509" sldId="257"/>
            <ac:picMk id="50" creationId="{994B3DB7-DA06-4888-A68C-EDED6D367E24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61" creationId="{4E242522-456C-4B7C-8892-AEF5A5D4EBB0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63" creationId="{38EE27A3-4F67-49CB-9C41-102239D8EE43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65" creationId="{B1F6D9F3-99CC-4F20-9938-4CE11E4F6541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67" creationId="{E048D2F0-F5E9-4173-8880-BFFC04E96A10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68" creationId="{E8082A63-0C26-4F43-AF8C-B1D681697438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69" creationId="{B999C075-EB1A-459A-A2C1-A5A71717E313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70" creationId="{D65352A2-E5A8-4FC9-B906-85722DC9E1C8}"/>
          </ac:picMkLst>
        </pc:picChg>
        <pc:picChg chg="add del mod">
          <ac:chgData name="Lateef, Shamim" userId="852b239c-bb62-4cda-8f7e-7575abec414a" providerId="ADAL" clId="{1BADA4D1-E522-41C1-820B-3B21EAD896E0}" dt="2022-03-30T11:00:31.866" v="598" actId="478"/>
          <ac:picMkLst>
            <pc:docMk/>
            <pc:sldMk cId="2302548509" sldId="257"/>
            <ac:picMk id="71" creationId="{940C3CE4-AAD7-4EA8-AF91-5FBFF06C75C8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78" creationId="{A3BB3AE3-423E-44F2-A3FF-CB748F9580BB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0" creationId="{9EBE243D-88A4-4390-8EE4-A58DDF4ECD95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2" creationId="{1976A2BA-932A-4835-A21A-7C89AAF95754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4" creationId="{665A4B77-0A6B-4591-9922-8C1220558F90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5" creationId="{EF9F9FA8-B6FA-41AB-9004-94A6132D5812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6" creationId="{5208FD78-9AE1-4BB7-A732-CD18EE919985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7" creationId="{74559620-842A-4617-A2DD-16027DB639E4}"/>
          </ac:picMkLst>
        </pc:picChg>
        <pc:picChg chg="add mod">
          <ac:chgData name="Lateef, Shamim" userId="852b239c-bb62-4cda-8f7e-7575abec414a" providerId="ADAL" clId="{1BADA4D1-E522-41C1-820B-3B21EAD896E0}" dt="2022-03-30T11:00:52.990" v="600" actId="1076"/>
          <ac:picMkLst>
            <pc:docMk/>
            <pc:sldMk cId="2302548509" sldId="257"/>
            <ac:picMk id="88" creationId="{1826484B-B63F-4F00-8FC2-F5F181B48672}"/>
          </ac:picMkLst>
        </pc:picChg>
        <pc:cxnChg chg="add mod">
          <ac:chgData name="Lateef, Shamim" userId="852b239c-bb62-4cda-8f7e-7575abec414a" providerId="ADAL" clId="{1BADA4D1-E522-41C1-820B-3B21EAD896E0}" dt="2022-03-30T10:57:21.124" v="559" actId="14100"/>
          <ac:cxnSpMkLst>
            <pc:docMk/>
            <pc:sldMk cId="2302548509" sldId="257"/>
            <ac:cxnSpMk id="55" creationId="{59A73D87-CAFF-48D8-89C8-8E7D68B37A98}"/>
          </ac:cxnSpMkLst>
        </pc:cxnChg>
        <pc:cxnChg chg="add mod">
          <ac:chgData name="Lateef, Shamim" userId="852b239c-bb62-4cda-8f7e-7575abec414a" providerId="ADAL" clId="{1BADA4D1-E522-41C1-820B-3B21EAD896E0}" dt="2022-03-30T10:53:38.817" v="514" actId="14100"/>
          <ac:cxnSpMkLst>
            <pc:docMk/>
            <pc:sldMk cId="2302548509" sldId="257"/>
            <ac:cxnSpMk id="57" creationId="{FC06A74E-88E6-43B7-875B-FD95ACDCC4DD}"/>
          </ac:cxnSpMkLst>
        </pc:cxnChg>
      </pc:sldChg>
      <pc:sldChg chg="addSp delSp modSp add mod">
        <pc:chgData name="Lateef, Shamim" userId="852b239c-bb62-4cda-8f7e-7575abec414a" providerId="ADAL" clId="{1BADA4D1-E522-41C1-820B-3B21EAD896E0}" dt="2022-04-10T19:54:14.392" v="1246" actId="1036"/>
        <pc:sldMkLst>
          <pc:docMk/>
          <pc:sldMk cId="3390546958" sldId="258"/>
        </pc:sldMkLst>
        <pc:spChg chg="add del">
          <ac:chgData name="Lateef, Shamim" userId="852b239c-bb62-4cda-8f7e-7575abec414a" providerId="ADAL" clId="{1BADA4D1-E522-41C1-820B-3B21EAD896E0}" dt="2022-04-04T01:02:22.442" v="898" actId="478"/>
          <ac:spMkLst>
            <pc:docMk/>
            <pc:sldMk cId="3390546958" sldId="258"/>
            <ac:spMk id="2" creationId="{DD6B7394-AF86-41D1-8FC0-9A0D1FE9B012}"/>
          </ac:spMkLst>
        </pc:spChg>
        <pc:spChg chg="add del">
          <ac:chgData name="Lateef, Shamim" userId="852b239c-bb62-4cda-8f7e-7575abec414a" providerId="ADAL" clId="{1BADA4D1-E522-41C1-820B-3B21EAD896E0}" dt="2022-04-04T01:03:07.471" v="900" actId="478"/>
          <ac:spMkLst>
            <pc:docMk/>
            <pc:sldMk cId="3390546958" sldId="258"/>
            <ac:spMk id="3" creationId="{26B6E101-8CF8-4D50-8F02-800003E0723E}"/>
          </ac:spMkLst>
        </pc:spChg>
        <pc:spChg chg="add mod ord">
          <ac:chgData name="Lateef, Shamim" userId="852b239c-bb62-4cda-8f7e-7575abec414a" providerId="ADAL" clId="{1BADA4D1-E522-41C1-820B-3B21EAD896E0}" dt="2022-04-10T19:53:03.992" v="1178" actId="14100"/>
          <ac:spMkLst>
            <pc:docMk/>
            <pc:sldMk cId="3390546958" sldId="258"/>
            <ac:spMk id="4" creationId="{AB45645C-C7E8-41D1-8F53-04F6B33F1633}"/>
          </ac:spMkLst>
        </pc:spChg>
        <pc:spChg chg="add mod ord">
          <ac:chgData name="Lateef, Shamim" userId="852b239c-bb62-4cda-8f7e-7575abec414a" providerId="ADAL" clId="{1BADA4D1-E522-41C1-820B-3B21EAD896E0}" dt="2022-04-10T19:52:27.533" v="1172" actId="14100"/>
          <ac:spMkLst>
            <pc:docMk/>
            <pc:sldMk cId="3390546958" sldId="258"/>
            <ac:spMk id="104" creationId="{4FD3B82C-41ED-4DBA-8435-62D95D40F314}"/>
          </ac:spMkLst>
        </pc:spChg>
        <pc:spChg chg="add mod">
          <ac:chgData name="Lateef, Shamim" userId="852b239c-bb62-4cda-8f7e-7575abec414a" providerId="ADAL" clId="{1BADA4D1-E522-41C1-820B-3B21EAD896E0}" dt="2022-04-10T19:51:49.409" v="1167" actId="20577"/>
          <ac:spMkLst>
            <pc:docMk/>
            <pc:sldMk cId="3390546958" sldId="258"/>
            <ac:spMk id="106" creationId="{44AEBB7D-E11F-41CC-BAC1-EBEE49C07AD2}"/>
          </ac:spMkLst>
        </pc:spChg>
        <pc:spChg chg="del">
          <ac:chgData name="Lateef, Shamim" userId="852b239c-bb62-4cda-8f7e-7575abec414a" providerId="ADAL" clId="{1BADA4D1-E522-41C1-820B-3B21EAD896E0}" dt="2022-04-04T01:01:12.723" v="893" actId="478"/>
          <ac:spMkLst>
            <pc:docMk/>
            <pc:sldMk cId="3390546958" sldId="258"/>
            <ac:spMk id="161" creationId="{0B9EB09A-68B1-4163-A4D0-B61F5CD37CC1}"/>
          </ac:spMkLst>
        </pc:spChg>
        <pc:spChg chg="del">
          <ac:chgData name="Lateef, Shamim" userId="852b239c-bb62-4cda-8f7e-7575abec414a" providerId="ADAL" clId="{1BADA4D1-E522-41C1-820B-3B21EAD896E0}" dt="2022-04-04T01:01:17.546" v="894" actId="478"/>
          <ac:spMkLst>
            <pc:docMk/>
            <pc:sldMk cId="3390546958" sldId="258"/>
            <ac:spMk id="166" creationId="{4C42898D-B553-4258-AD8C-E6B504F8335F}"/>
          </ac:spMkLst>
        </pc:spChg>
        <pc:spChg chg="mod">
          <ac:chgData name="Lateef, Shamim" userId="852b239c-bb62-4cda-8f7e-7575abec414a" providerId="ADAL" clId="{1BADA4D1-E522-41C1-820B-3B21EAD896E0}" dt="2022-04-10T19:51:11.150" v="1122" actId="1035"/>
          <ac:spMkLst>
            <pc:docMk/>
            <pc:sldMk cId="3390546958" sldId="258"/>
            <ac:spMk id="188" creationId="{68C45889-1034-4D5E-B39E-CC5E12E4B58E}"/>
          </ac:spMkLst>
        </pc:spChg>
        <pc:spChg chg="mod">
          <ac:chgData name="Lateef, Shamim" userId="852b239c-bb62-4cda-8f7e-7575abec414a" providerId="ADAL" clId="{1BADA4D1-E522-41C1-820B-3B21EAD896E0}" dt="2022-04-10T19:53:43.508" v="1228" actId="1036"/>
          <ac:spMkLst>
            <pc:docMk/>
            <pc:sldMk cId="3390546958" sldId="258"/>
            <ac:spMk id="192" creationId="{75711CC1-3E08-4469-8417-39AA2BE93D70}"/>
          </ac:spMkLst>
        </pc:spChg>
        <pc:spChg chg="mod">
          <ac:chgData name="Lateef, Shamim" userId="852b239c-bb62-4cda-8f7e-7575abec414a" providerId="ADAL" clId="{1BADA4D1-E522-41C1-820B-3B21EAD896E0}" dt="2022-04-10T19:51:57.005" v="1171" actId="1037"/>
          <ac:spMkLst>
            <pc:docMk/>
            <pc:sldMk cId="3390546958" sldId="258"/>
            <ac:spMk id="196" creationId="{F6527FE4-5D84-4549-B90C-F8A9B3A3C79D}"/>
          </ac:spMkLst>
        </pc:spChg>
        <pc:spChg chg="mod">
          <ac:chgData name="Lateef, Shamim" userId="852b239c-bb62-4cda-8f7e-7575abec414a" providerId="ADAL" clId="{1BADA4D1-E522-41C1-820B-3B21EAD896E0}" dt="2022-04-04T01:08:26.321" v="936" actId="1076"/>
          <ac:spMkLst>
            <pc:docMk/>
            <pc:sldMk cId="3390546958" sldId="258"/>
            <ac:spMk id="229" creationId="{8ECA35C0-B0AD-4C26-B0A8-1AA9C8C0390D}"/>
          </ac:spMkLst>
        </pc:spChg>
        <pc:picChg chg="add mod">
          <ac:chgData name="Lateef, Shamim" userId="852b239c-bb62-4cda-8f7e-7575abec414a" providerId="ADAL" clId="{1BADA4D1-E522-41C1-820B-3B21EAD896E0}" dt="2022-04-10T19:51:42.136" v="1157" actId="1076"/>
          <ac:picMkLst>
            <pc:docMk/>
            <pc:sldMk cId="3390546958" sldId="258"/>
            <ac:picMk id="107" creationId="{D2C121A0-24B3-4220-9BC0-F2D94C7A9243}"/>
          </ac:picMkLst>
        </pc:picChg>
        <pc:picChg chg="add mod">
          <ac:chgData name="Lateef, Shamim" userId="852b239c-bb62-4cda-8f7e-7575abec414a" providerId="ADAL" clId="{1BADA4D1-E522-41C1-820B-3B21EAD896E0}" dt="2022-04-10T19:51:42.136" v="1157" actId="1076"/>
          <ac:picMkLst>
            <pc:docMk/>
            <pc:sldMk cId="3390546958" sldId="258"/>
            <ac:picMk id="108" creationId="{2ABABAD2-BB6F-42D4-978E-0D175E5ADEC7}"/>
          </ac:picMkLst>
        </pc:picChg>
        <pc:picChg chg="add mod">
          <ac:chgData name="Lateef, Shamim" userId="852b239c-bb62-4cda-8f7e-7575abec414a" providerId="ADAL" clId="{1BADA4D1-E522-41C1-820B-3B21EAD896E0}" dt="2022-04-10T19:53:24.928" v="1198" actId="1076"/>
          <ac:picMkLst>
            <pc:docMk/>
            <pc:sldMk cId="3390546958" sldId="258"/>
            <ac:picMk id="110" creationId="{00812B5B-BFA5-41F4-AF4A-92E01FD7A217}"/>
          </ac:picMkLst>
        </pc:picChg>
        <pc:picChg chg="mod">
          <ac:chgData name="Lateef, Shamim" userId="852b239c-bb62-4cda-8f7e-7575abec414a" providerId="ADAL" clId="{1BADA4D1-E522-41C1-820B-3B21EAD896E0}" dt="2022-04-10T19:51:11.150" v="1122" actId="1035"/>
          <ac:picMkLst>
            <pc:docMk/>
            <pc:sldMk cId="3390546958" sldId="258"/>
            <ac:picMk id="189" creationId="{063B4C0D-093B-46C0-876A-3740A0135452}"/>
          </ac:picMkLst>
        </pc:picChg>
        <pc:picChg chg="mod">
          <ac:chgData name="Lateef, Shamim" userId="852b239c-bb62-4cda-8f7e-7575abec414a" providerId="ADAL" clId="{1BADA4D1-E522-41C1-820B-3B21EAD896E0}" dt="2022-04-10T19:51:11.150" v="1122" actId="1035"/>
          <ac:picMkLst>
            <pc:docMk/>
            <pc:sldMk cId="3390546958" sldId="258"/>
            <ac:picMk id="190" creationId="{4BA2CA4C-1614-4135-942B-3722BC17B2CB}"/>
          </ac:picMkLst>
        </pc:picChg>
        <pc:picChg chg="mod">
          <ac:chgData name="Lateef, Shamim" userId="852b239c-bb62-4cda-8f7e-7575abec414a" providerId="ADAL" clId="{1BADA4D1-E522-41C1-820B-3B21EAD896E0}" dt="2022-04-10T19:51:11.150" v="1122" actId="1035"/>
          <ac:picMkLst>
            <pc:docMk/>
            <pc:sldMk cId="3390546958" sldId="258"/>
            <ac:picMk id="191" creationId="{C7393499-32DE-46F2-AEA1-7A1482E428B8}"/>
          </ac:picMkLst>
        </pc:picChg>
        <pc:picChg chg="mod">
          <ac:chgData name="Lateef, Shamim" userId="852b239c-bb62-4cda-8f7e-7575abec414a" providerId="ADAL" clId="{1BADA4D1-E522-41C1-820B-3B21EAD896E0}" dt="2022-04-10T19:53:43.508" v="1228" actId="1036"/>
          <ac:picMkLst>
            <pc:docMk/>
            <pc:sldMk cId="3390546958" sldId="258"/>
            <ac:picMk id="193" creationId="{31CE8916-C449-4D69-AF81-60AE7B541071}"/>
          </ac:picMkLst>
        </pc:picChg>
        <pc:picChg chg="mod">
          <ac:chgData name="Lateef, Shamim" userId="852b239c-bb62-4cda-8f7e-7575abec414a" providerId="ADAL" clId="{1BADA4D1-E522-41C1-820B-3B21EAD896E0}" dt="2022-04-10T19:53:43.508" v="1228" actId="1036"/>
          <ac:picMkLst>
            <pc:docMk/>
            <pc:sldMk cId="3390546958" sldId="258"/>
            <ac:picMk id="194" creationId="{A71857BB-F4D8-45F3-BE94-CC04F33CBD9A}"/>
          </ac:picMkLst>
        </pc:picChg>
        <pc:picChg chg="mod">
          <ac:chgData name="Lateef, Shamim" userId="852b239c-bb62-4cda-8f7e-7575abec414a" providerId="ADAL" clId="{1BADA4D1-E522-41C1-820B-3B21EAD896E0}" dt="2022-04-10T19:53:43.508" v="1228" actId="1036"/>
          <ac:picMkLst>
            <pc:docMk/>
            <pc:sldMk cId="3390546958" sldId="258"/>
            <ac:picMk id="195" creationId="{EDEA39C0-CC6E-44DF-87EA-C4C8C1845156}"/>
          </ac:picMkLst>
        </pc:picChg>
        <pc:picChg chg="mod">
          <ac:chgData name="Lateef, Shamim" userId="852b239c-bb62-4cda-8f7e-7575abec414a" providerId="ADAL" clId="{1BADA4D1-E522-41C1-820B-3B21EAD896E0}" dt="2022-04-10T19:51:57.005" v="1171" actId="1037"/>
          <ac:picMkLst>
            <pc:docMk/>
            <pc:sldMk cId="3390546958" sldId="258"/>
            <ac:picMk id="198" creationId="{7E19588F-FD62-4F51-92C7-31D6BD0933BD}"/>
          </ac:picMkLst>
        </pc:picChg>
        <pc:picChg chg="mod">
          <ac:chgData name="Lateef, Shamim" userId="852b239c-bb62-4cda-8f7e-7575abec414a" providerId="ADAL" clId="{1BADA4D1-E522-41C1-820B-3B21EAD896E0}" dt="2022-04-10T19:51:57.005" v="1171" actId="1037"/>
          <ac:picMkLst>
            <pc:docMk/>
            <pc:sldMk cId="3390546958" sldId="258"/>
            <ac:picMk id="199" creationId="{484A86FA-A0A0-4678-BB21-257A7B572D74}"/>
          </ac:picMkLst>
        </pc:picChg>
        <pc:cxnChg chg="add mod">
          <ac:chgData name="Lateef, Shamim" userId="852b239c-bb62-4cda-8f7e-7575abec414a" providerId="ADAL" clId="{1BADA4D1-E522-41C1-820B-3B21EAD896E0}" dt="2022-04-04T01:10:49.614" v="953" actId="108"/>
          <ac:cxnSpMkLst>
            <pc:docMk/>
            <pc:sldMk cId="3390546958" sldId="258"/>
            <ac:cxnSpMk id="10" creationId="{B62815C9-FFE7-4D46-B4A6-A661A7E9B8C8}"/>
          </ac:cxnSpMkLst>
        </pc:cxnChg>
        <pc:cxnChg chg="add mod">
          <ac:chgData name="Lateef, Shamim" userId="852b239c-bb62-4cda-8f7e-7575abec414a" providerId="ADAL" clId="{1BADA4D1-E522-41C1-820B-3B21EAD896E0}" dt="2022-04-04T01:10:43.112" v="952" actId="1582"/>
          <ac:cxnSpMkLst>
            <pc:docMk/>
            <pc:sldMk cId="3390546958" sldId="258"/>
            <ac:cxnSpMk id="12" creationId="{10600F5E-AAF4-4A07-82FD-AB386A0863EA}"/>
          </ac:cxnSpMkLst>
        </pc:cxnChg>
        <pc:cxnChg chg="add del mod">
          <ac:chgData name="Lateef, Shamim" userId="852b239c-bb62-4cda-8f7e-7575abec414a" providerId="ADAL" clId="{1BADA4D1-E522-41C1-820B-3B21EAD896E0}" dt="2022-04-04T01:11:45.858" v="964" actId="478"/>
          <ac:cxnSpMkLst>
            <pc:docMk/>
            <pc:sldMk cId="3390546958" sldId="258"/>
            <ac:cxnSpMk id="16" creationId="{E31DDB98-1FC7-4B67-BF2B-F8AE538BF2DF}"/>
          </ac:cxnSpMkLst>
        </pc:cxnChg>
        <pc:cxnChg chg="add mod">
          <ac:chgData name="Lateef, Shamim" userId="852b239c-bb62-4cda-8f7e-7575abec414a" providerId="ADAL" clId="{1BADA4D1-E522-41C1-820B-3B21EAD896E0}" dt="2022-04-04T01:12:03.161" v="966" actId="108"/>
          <ac:cxnSpMkLst>
            <pc:docMk/>
            <pc:sldMk cId="3390546958" sldId="258"/>
            <ac:cxnSpMk id="23" creationId="{ACDDB56F-DC4E-4F31-8EF4-44B919F0E73E}"/>
          </ac:cxnSpMkLst>
        </pc:cxnChg>
        <pc:cxnChg chg="add mod">
          <ac:chgData name="Lateef, Shamim" userId="852b239c-bb62-4cda-8f7e-7575abec414a" providerId="ADAL" clId="{1BADA4D1-E522-41C1-820B-3B21EAD896E0}" dt="2022-04-04T01:13:35.174" v="974" actId="208"/>
          <ac:cxnSpMkLst>
            <pc:docMk/>
            <pc:sldMk cId="3390546958" sldId="258"/>
            <ac:cxnSpMk id="25" creationId="{819B6CD6-F62A-4224-8544-23496108B954}"/>
          </ac:cxnSpMkLst>
        </pc:cxnChg>
        <pc:cxnChg chg="add mod">
          <ac:chgData name="Lateef, Shamim" userId="852b239c-bb62-4cda-8f7e-7575abec414a" providerId="ADAL" clId="{1BADA4D1-E522-41C1-820B-3B21EAD896E0}" dt="2022-04-10T19:52:27.533" v="1172" actId="14100"/>
          <ac:cxnSpMkLst>
            <pc:docMk/>
            <pc:sldMk cId="3390546958" sldId="258"/>
            <ac:cxnSpMk id="28" creationId="{AC717B91-41F9-4B9D-AC1F-4CF2CA498963}"/>
          </ac:cxnSpMkLst>
        </pc:cxnChg>
        <pc:cxnChg chg="add mod">
          <ac:chgData name="Lateef, Shamim" userId="852b239c-bb62-4cda-8f7e-7575abec414a" providerId="ADAL" clId="{1BADA4D1-E522-41C1-820B-3B21EAD896E0}" dt="2022-04-04T01:13:41.418" v="976" actId="108"/>
          <ac:cxnSpMkLst>
            <pc:docMk/>
            <pc:sldMk cId="3390546958" sldId="258"/>
            <ac:cxnSpMk id="31" creationId="{A345EE1D-4F3E-400E-A42F-BCEC4F299AC3}"/>
          </ac:cxnSpMkLst>
        </pc:cxnChg>
        <pc:cxnChg chg="add del mod">
          <ac:chgData name="Lateef, Shamim" userId="852b239c-bb62-4cda-8f7e-7575abec414a" providerId="ADAL" clId="{1BADA4D1-E522-41C1-820B-3B21EAD896E0}" dt="2022-04-10T19:54:00.925" v="1229" actId="478"/>
          <ac:cxnSpMkLst>
            <pc:docMk/>
            <pc:sldMk cId="3390546958" sldId="258"/>
            <ac:cxnSpMk id="33" creationId="{0E3DB9B6-BF4C-49E5-A36C-958EF26C3D49}"/>
          </ac:cxnSpMkLst>
        </pc:cxnChg>
        <pc:cxnChg chg="add mod">
          <ac:chgData name="Lateef, Shamim" userId="852b239c-bb62-4cda-8f7e-7575abec414a" providerId="ADAL" clId="{1BADA4D1-E522-41C1-820B-3B21EAD896E0}" dt="2022-04-04T01:16:56.554" v="1024" actId="108"/>
          <ac:cxnSpMkLst>
            <pc:docMk/>
            <pc:sldMk cId="3390546958" sldId="258"/>
            <ac:cxnSpMk id="134" creationId="{469E900E-3D99-480C-860E-63F3609985CE}"/>
          </ac:cxnSpMkLst>
        </pc:cxnChg>
        <pc:cxnChg chg="add mod">
          <ac:chgData name="Lateef, Shamim" userId="852b239c-bb62-4cda-8f7e-7575abec414a" providerId="ADAL" clId="{1BADA4D1-E522-41C1-820B-3B21EAD896E0}" dt="2022-04-10T19:54:14.392" v="1246" actId="1036"/>
          <ac:cxnSpMkLst>
            <pc:docMk/>
            <pc:sldMk cId="3390546958" sldId="258"/>
            <ac:cxnSpMk id="138" creationId="{B2452576-3CEF-4CB5-9740-D80862883FC9}"/>
          </ac:cxnSpMkLst>
        </pc:cxnChg>
        <pc:cxnChg chg="del mod">
          <ac:chgData name="Lateef, Shamim" userId="852b239c-bb62-4cda-8f7e-7575abec414a" providerId="ADAL" clId="{1BADA4D1-E522-41C1-820B-3B21EAD896E0}" dt="2022-04-04T01:08:55.331" v="942" actId="478"/>
          <ac:cxnSpMkLst>
            <pc:docMk/>
            <pc:sldMk cId="3390546958" sldId="258"/>
            <ac:cxnSpMk id="216" creationId="{CDB9DDB6-17CA-49CE-A26B-42E2CDA56A36}"/>
          </ac:cxnSpMkLst>
        </pc:cxnChg>
        <pc:cxnChg chg="del mod">
          <ac:chgData name="Lateef, Shamim" userId="852b239c-bb62-4cda-8f7e-7575abec414a" providerId="ADAL" clId="{1BADA4D1-E522-41C1-820B-3B21EAD896E0}" dt="2022-04-04T01:14:10.129" v="979" actId="478"/>
          <ac:cxnSpMkLst>
            <pc:docMk/>
            <pc:sldMk cId="3390546958" sldId="258"/>
            <ac:cxnSpMk id="217" creationId="{094A393D-5AB8-4B09-B9FB-A60AD949062E}"/>
          </ac:cxnSpMkLst>
        </pc:cxnChg>
        <pc:cxnChg chg="del mod">
          <ac:chgData name="Lateef, Shamim" userId="852b239c-bb62-4cda-8f7e-7575abec414a" providerId="ADAL" clId="{1BADA4D1-E522-41C1-820B-3B21EAD896E0}" dt="2022-04-04T01:01:34.126" v="896" actId="478"/>
          <ac:cxnSpMkLst>
            <pc:docMk/>
            <pc:sldMk cId="3390546958" sldId="258"/>
            <ac:cxnSpMk id="228" creationId="{C4ADBC8D-0247-44A3-A1EE-0D06988BE4B3}"/>
          </ac:cxnSpMkLst>
        </pc:cxnChg>
        <pc:cxnChg chg="del mod">
          <ac:chgData name="Lateef, Shamim" userId="852b239c-bb62-4cda-8f7e-7575abec414a" providerId="ADAL" clId="{1BADA4D1-E522-41C1-820B-3B21EAD896E0}" dt="2022-04-04T01:14:07.486" v="978" actId="478"/>
          <ac:cxnSpMkLst>
            <pc:docMk/>
            <pc:sldMk cId="3390546958" sldId="258"/>
            <ac:cxnSpMk id="239" creationId="{939DBD70-0A7F-4D59-BFA7-7A1ED7EA8A56}"/>
          </ac:cxnSpMkLst>
        </pc:cxnChg>
        <pc:cxnChg chg="del mod">
          <ac:chgData name="Lateef, Shamim" userId="852b239c-bb62-4cda-8f7e-7575abec414a" providerId="ADAL" clId="{1BADA4D1-E522-41C1-820B-3B21EAD896E0}" dt="2022-04-04T01:09:17.727" v="945" actId="478"/>
          <ac:cxnSpMkLst>
            <pc:docMk/>
            <pc:sldMk cId="3390546958" sldId="258"/>
            <ac:cxnSpMk id="240" creationId="{9B04F96B-91BE-451F-BC76-354454E87633}"/>
          </ac:cxnSpMkLst>
        </pc:cxnChg>
        <pc:cxnChg chg="del mod">
          <ac:chgData name="Lateef, Shamim" userId="852b239c-bb62-4cda-8f7e-7575abec414a" providerId="ADAL" clId="{1BADA4D1-E522-41C1-820B-3B21EAD896E0}" dt="2022-04-04T01:11:11.580" v="957" actId="478"/>
          <ac:cxnSpMkLst>
            <pc:docMk/>
            <pc:sldMk cId="3390546958" sldId="258"/>
            <ac:cxnSpMk id="241" creationId="{9DF8BAEC-8FA4-49A8-8B1E-056255099DAD}"/>
          </ac:cxnSpMkLst>
        </pc:cxnChg>
        <pc:cxnChg chg="del mod">
          <ac:chgData name="Lateef, Shamim" userId="852b239c-bb62-4cda-8f7e-7575abec414a" providerId="ADAL" clId="{1BADA4D1-E522-41C1-820B-3B21EAD896E0}" dt="2022-04-04T01:01:22.942" v="895" actId="478"/>
          <ac:cxnSpMkLst>
            <pc:docMk/>
            <pc:sldMk cId="3390546958" sldId="258"/>
            <ac:cxnSpMk id="242" creationId="{58D563AF-C67A-4F88-8CDB-8E9692A40BEE}"/>
          </ac:cxnSpMkLst>
        </pc:cxnChg>
        <pc:cxnChg chg="del mod">
          <ac:chgData name="Lateef, Shamim" userId="852b239c-bb62-4cda-8f7e-7575abec414a" providerId="ADAL" clId="{1BADA4D1-E522-41C1-820B-3B21EAD896E0}" dt="2022-04-04T01:14:25.468" v="980" actId="478"/>
          <ac:cxnSpMkLst>
            <pc:docMk/>
            <pc:sldMk cId="3390546958" sldId="258"/>
            <ac:cxnSpMk id="261" creationId="{10181D33-8C4E-4C75-B725-6BC063C5E6A8}"/>
          </ac:cxnSpMkLst>
        </pc:cxnChg>
        <pc:cxnChg chg="del mod">
          <ac:chgData name="Lateef, Shamim" userId="852b239c-bb62-4cda-8f7e-7575abec414a" providerId="ADAL" clId="{1BADA4D1-E522-41C1-820B-3B21EAD896E0}" dt="2022-04-04T01:14:02.774" v="977" actId="478"/>
          <ac:cxnSpMkLst>
            <pc:docMk/>
            <pc:sldMk cId="3390546958" sldId="258"/>
            <ac:cxnSpMk id="272" creationId="{9F6A898F-0BB6-4D2B-B351-C5F87699E1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3B7E-E42A-494E-9249-16BF7144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7368-7B05-46A6-AC95-A17AADA6E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8D71-2575-4F6E-9DFC-CD41CA2E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5DD9-AFF1-4DCF-A908-377787F5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3686-06EE-4AB7-9305-0922274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E3E2-2EAE-424C-A457-30B6F774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2E6B6-200A-4AEE-9BDC-8CAB0ABE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EA36-3337-4595-B32F-BD58296F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54C3-9E80-4554-8233-10BF94E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FFDC-18C8-4918-AED3-5B46859B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6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4B08E-9C1C-4859-A3E2-826A9E6EC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03B3D-70C1-42ED-992D-15E7A4AE6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4A75-5C13-449A-9793-4B944A10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978B-865D-4861-B7D8-1FB06FC5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E50D-E3BF-43B8-8EAC-7602BE16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31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8DB-4604-44A6-B394-A3AB76C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4FDB-704E-482F-8239-84F812B4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03E1-9AC3-4522-90AD-73A2451B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4CBB-B680-4CDB-B6F3-A1555A47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B4F4-F492-4314-8C7B-130559DA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38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0A6C-FB9B-4B6C-844D-55C92950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AA93E-60E5-413B-BD47-BEA40253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BF8A-4881-4C35-92E5-32407816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C74A-D193-45ED-A20B-663BEE3F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AF3F-7303-4AE0-B6B9-25CC2AB6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20D-C69E-4CDF-A2FF-D17E8381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266-011F-4D85-B9B5-EFB4BFC0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F058-01EA-43F0-8522-CB34F69D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7270C-1F9F-47BD-A5ED-8985DD08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D31B-B03D-44CB-B17F-09E90B6C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45A4-2647-4EC4-B1E6-56042F75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59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196D-8F37-4AD2-B39A-D0427D44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6D7F-6CA5-4FDA-A396-319F243F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C358-EE21-4B00-8A7B-2C53D0CC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E2A4-A959-4388-AE2C-526923EB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EC58A-CE2C-4D3E-82CF-029461FE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25F42-3DCB-4CB5-AE6A-8C4F9B33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D400A-8CDF-4BF5-92F8-10BD1571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DAB4C-5107-4DBE-AF92-629FAB56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64C2-FE1B-4297-B33C-22FF53D2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D4D7C-9CA8-4C64-B64E-8033F6F2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D1FA9-8365-4A56-A798-DE785BC6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C334F-A4ED-4DFF-8C6E-9DA7792C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1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8692B-548E-49E1-8094-9B7164D0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3E368-814B-4ADA-9885-F876F8A4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9CD4-437B-45A0-8BF0-572C138B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8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0EF2-74F5-4394-BD80-20ACB8D0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5577-8762-4FCC-8E8A-B233C319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45455-4501-4A92-9101-E0A01F6E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71E54-ACBA-4C5E-A732-4019A4F7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7315-A878-4807-AA5B-9AD2605D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2132-118E-4BA2-929C-A87B0C4C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49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2D2-CB10-4B53-BE5E-131D6E25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92C5-959B-4AA2-9E48-7FEB53E19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18CF-BC9B-4BF9-8D9D-EA6FA526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2E69-C0EE-437E-9A0B-C6DF5CB5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50DC6-D153-404A-A35C-34683FF4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0459-378C-4203-8510-6AF27537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7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BC14B-97BA-4FA4-8899-3D9E9C56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27C5-4417-41A9-B558-7DD5102C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8F31-1E4C-4847-90DF-F054BD68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8E62-C883-4B91-9E68-6BF2A03D4BF1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1006-4A45-4B30-8B21-367F05B68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16B6-A8E9-4CD4-B98B-5B2F04302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77C9-4125-4B45-BD40-43EFC8D1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7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-Shape 103">
            <a:extLst>
              <a:ext uri="{FF2B5EF4-FFF2-40B4-BE49-F238E27FC236}">
                <a16:creationId xmlns:a16="http://schemas.microsoft.com/office/drawing/2014/main" id="{4FD3B82C-41ED-4DBA-8435-62D95D40F314}"/>
              </a:ext>
            </a:extLst>
          </p:cNvPr>
          <p:cNvSpPr/>
          <p:nvPr/>
        </p:nvSpPr>
        <p:spPr>
          <a:xfrm>
            <a:off x="1453758" y="2872111"/>
            <a:ext cx="8806136" cy="2265056"/>
          </a:xfrm>
          <a:prstGeom prst="corner">
            <a:avLst>
              <a:gd name="adj1" fmla="val 46471"/>
              <a:gd name="adj2" fmla="val 19358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AB45645C-C7E8-41D1-8F53-04F6B33F1633}"/>
              </a:ext>
            </a:extLst>
          </p:cNvPr>
          <p:cNvSpPr/>
          <p:nvPr/>
        </p:nvSpPr>
        <p:spPr>
          <a:xfrm rot="10800000">
            <a:off x="1450029" y="1656361"/>
            <a:ext cx="8814721" cy="2312425"/>
          </a:xfrm>
          <a:prstGeom prst="corner">
            <a:avLst>
              <a:gd name="adj1" fmla="val 49479"/>
              <a:gd name="adj2" fmla="val 18736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67017230-68FD-446E-8958-9A0E2B0388E1}"/>
              </a:ext>
            </a:extLst>
          </p:cNvPr>
          <p:cNvSpPr/>
          <p:nvPr/>
        </p:nvSpPr>
        <p:spPr>
          <a:xfrm>
            <a:off x="10448987" y="2796739"/>
            <a:ext cx="787896" cy="2195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FBE91F4-A63E-493E-846C-1D0FD1761AFC}"/>
              </a:ext>
            </a:extLst>
          </p:cNvPr>
          <p:cNvSpPr/>
          <p:nvPr/>
        </p:nvSpPr>
        <p:spPr>
          <a:xfrm>
            <a:off x="1458616" y="1020497"/>
            <a:ext cx="8806135" cy="565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9AA0972-DB9E-4B10-A48E-8F2EF0F63119}"/>
              </a:ext>
            </a:extLst>
          </p:cNvPr>
          <p:cNvSpPr/>
          <p:nvPr/>
        </p:nvSpPr>
        <p:spPr>
          <a:xfrm>
            <a:off x="462643" y="2745279"/>
            <a:ext cx="787896" cy="2195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81C7D8-1161-445B-BC08-01F9542F307B}"/>
              </a:ext>
            </a:extLst>
          </p:cNvPr>
          <p:cNvSpPr/>
          <p:nvPr/>
        </p:nvSpPr>
        <p:spPr>
          <a:xfrm>
            <a:off x="1461254" y="5219759"/>
            <a:ext cx="8806135" cy="1141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C7866DD-D056-4131-BDBB-AE84308A1A1D}"/>
              </a:ext>
            </a:extLst>
          </p:cNvPr>
          <p:cNvSpPr/>
          <p:nvPr/>
        </p:nvSpPr>
        <p:spPr bwMode="auto">
          <a:xfrm>
            <a:off x="2038282" y="5373150"/>
            <a:ext cx="3338578" cy="5715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DB929B3-5FF4-49B5-A532-3381B2A05075}"/>
              </a:ext>
            </a:extLst>
          </p:cNvPr>
          <p:cNvSpPr/>
          <p:nvPr/>
        </p:nvSpPr>
        <p:spPr bwMode="auto">
          <a:xfrm>
            <a:off x="4182236" y="1157873"/>
            <a:ext cx="3338577" cy="5298727"/>
          </a:xfrm>
          <a:prstGeom prst="rect">
            <a:avLst/>
          </a:prstGeom>
          <a:solidFill>
            <a:srgbClr val="92D050">
              <a:alpha val="36078"/>
            </a:srgbClr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D8A2BED-228E-4327-B7B1-0DD77D930593}"/>
              </a:ext>
            </a:extLst>
          </p:cNvPr>
          <p:cNvGrpSpPr>
            <a:grpSpLocks/>
          </p:cNvGrpSpPr>
          <p:nvPr/>
        </p:nvGrpSpPr>
        <p:grpSpPr bwMode="auto">
          <a:xfrm>
            <a:off x="152711" y="638628"/>
            <a:ext cx="11905861" cy="6060703"/>
            <a:chOff x="127809" y="-517737"/>
            <a:chExt cx="14733313" cy="750160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FA13D11-02C4-43E7-90EB-03E11894E751}"/>
                </a:ext>
              </a:extLst>
            </p:cNvPr>
            <p:cNvSpPr/>
            <p:nvPr/>
          </p:nvSpPr>
          <p:spPr>
            <a:xfrm>
              <a:off x="266365" y="-136622"/>
              <a:ext cx="14463895" cy="699374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0592542-5D31-49AF-8AAC-91A3FAF44124}"/>
                </a:ext>
              </a:extLst>
            </p:cNvPr>
            <p:cNvSpPr/>
            <p:nvPr/>
          </p:nvSpPr>
          <p:spPr>
            <a:xfrm>
              <a:off x="127809" y="-517736"/>
              <a:ext cx="14733313" cy="75016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B06D8EA-8A6B-468A-AB74-19FC79F89C30}"/>
                </a:ext>
              </a:extLst>
            </p:cNvPr>
            <p:cNvSpPr/>
            <p:nvPr/>
          </p:nvSpPr>
          <p:spPr>
            <a:xfrm>
              <a:off x="1802606" y="97424"/>
              <a:ext cx="2159053" cy="6586008"/>
            </a:xfrm>
            <a:prstGeom prst="rect">
              <a:avLst/>
            </a:prstGeom>
            <a:solidFill>
              <a:srgbClr val="FFCC99">
                <a:alpha val="40000"/>
              </a:srgbClr>
            </a:solidFill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1DC5140-7780-4272-BA46-FA3815FFAC08}"/>
                </a:ext>
              </a:extLst>
            </p:cNvPr>
            <p:cNvSpPr/>
            <p:nvPr/>
          </p:nvSpPr>
          <p:spPr>
            <a:xfrm>
              <a:off x="2407675" y="1357013"/>
              <a:ext cx="4131437" cy="707372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VPN Servers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ASG</a:t>
              </a:r>
            </a:p>
          </p:txBody>
        </p:sp>
        <p:pic>
          <p:nvPicPr>
            <p:cNvPr id="173" name="Graphic 11">
              <a:extLst>
                <a:ext uri="{FF2B5EF4-FFF2-40B4-BE49-F238E27FC236}">
                  <a16:creationId xmlns:a16="http://schemas.microsoft.com/office/drawing/2014/main" id="{E2AF0687-473C-42A2-BE38-F93D846B8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311" y="1357012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Graphic 12">
              <a:extLst>
                <a:ext uri="{FF2B5EF4-FFF2-40B4-BE49-F238E27FC236}">
                  <a16:creationId xmlns:a16="http://schemas.microsoft.com/office/drawing/2014/main" id="{4C95F963-554D-4FEB-A4BE-E89A636EB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09" y="-517737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" name="Graphic 13">
              <a:extLst>
                <a:ext uri="{FF2B5EF4-FFF2-40B4-BE49-F238E27FC236}">
                  <a16:creationId xmlns:a16="http://schemas.microsoft.com/office/drawing/2014/main" id="{001719EC-3318-4603-B241-A49800501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93" y="-136622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98FC00-5D54-4BFC-8143-CFE72E28D77E}"/>
                </a:ext>
              </a:extLst>
            </p:cNvPr>
            <p:cNvSpPr/>
            <p:nvPr/>
          </p:nvSpPr>
          <p:spPr>
            <a:xfrm>
              <a:off x="10460270" y="97424"/>
              <a:ext cx="2159761" cy="6586009"/>
            </a:xfrm>
            <a:prstGeom prst="rect">
              <a:avLst/>
            </a:prstGeom>
            <a:solidFill>
              <a:srgbClr val="FFCC99">
                <a:alpha val="40000"/>
              </a:srgbClr>
            </a:solidFill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177" name="Graphic 16">
              <a:extLst>
                <a:ext uri="{FF2B5EF4-FFF2-40B4-BE49-F238E27FC236}">
                  <a16:creationId xmlns:a16="http://schemas.microsoft.com/office/drawing/2014/main" id="{CED985FB-BD60-434F-9F16-49588A50E0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294" y="1316416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" name="Graphic 17">
              <a:extLst>
                <a:ext uri="{FF2B5EF4-FFF2-40B4-BE49-F238E27FC236}">
                  <a16:creationId xmlns:a16="http://schemas.microsoft.com/office/drawing/2014/main" id="{53B1B4BB-A6D6-4D50-AC5B-4B0C621C6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885" y="797631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Graphic 19">
              <a:extLst>
                <a:ext uri="{FF2B5EF4-FFF2-40B4-BE49-F238E27FC236}">
                  <a16:creationId xmlns:a16="http://schemas.microsoft.com/office/drawing/2014/main" id="{3F4C92F6-96FD-4E69-B859-A73C6BC49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631" y="741964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Graphic 21">
              <a:extLst>
                <a:ext uri="{FF2B5EF4-FFF2-40B4-BE49-F238E27FC236}">
                  <a16:creationId xmlns:a16="http://schemas.microsoft.com/office/drawing/2014/main" id="{E8E300C0-BD9E-4B87-826A-CE8707AA8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936" y="1475890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1" name="Graphic 23">
              <a:extLst>
                <a:ext uri="{FF2B5EF4-FFF2-40B4-BE49-F238E27FC236}">
                  <a16:creationId xmlns:a16="http://schemas.microsoft.com/office/drawing/2014/main" id="{A7ECCF24-F2DF-40D8-9819-97CBCB0F6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76" y="1475890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Graphic 27">
              <a:extLst>
                <a:ext uri="{FF2B5EF4-FFF2-40B4-BE49-F238E27FC236}">
                  <a16:creationId xmlns:a16="http://schemas.microsoft.com/office/drawing/2014/main" id="{0D08EE41-EDDC-4AAD-9811-28FFEF3F9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7249" y="1459659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6749889-3C81-4A56-9F6C-7336187F2C14}"/>
                </a:ext>
              </a:extLst>
            </p:cNvPr>
            <p:cNvSpPr/>
            <p:nvPr/>
          </p:nvSpPr>
          <p:spPr>
            <a:xfrm>
              <a:off x="7846549" y="1340782"/>
              <a:ext cx="4131438" cy="707372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Bastion Hosts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ASG</a:t>
              </a:r>
            </a:p>
          </p:txBody>
        </p:sp>
        <p:pic>
          <p:nvPicPr>
            <p:cNvPr id="184" name="Graphic 25">
              <a:extLst>
                <a:ext uri="{FF2B5EF4-FFF2-40B4-BE49-F238E27FC236}">
                  <a16:creationId xmlns:a16="http://schemas.microsoft.com/office/drawing/2014/main" id="{30B6E2ED-67C5-459C-9BD9-313C5F267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602" y="1439699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5" name="Graphic 10">
            <a:extLst>
              <a:ext uri="{FF2B5EF4-FFF2-40B4-BE49-F238E27FC236}">
                <a16:creationId xmlns:a16="http://schemas.microsoft.com/office/drawing/2014/main" id="{478857F4-B20D-459C-9E76-C7F7A63B5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92" y="625425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Graphic 19">
            <a:extLst>
              <a:ext uri="{FF2B5EF4-FFF2-40B4-BE49-F238E27FC236}">
                <a16:creationId xmlns:a16="http://schemas.microsoft.com/office/drawing/2014/main" id="{19EEC5D9-2E7F-43CD-B44C-E92BABCE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17" y="1660218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68C45889-1034-4D5E-B39E-CC5E12E4B58E}"/>
              </a:ext>
            </a:extLst>
          </p:cNvPr>
          <p:cNvSpPr/>
          <p:nvPr/>
        </p:nvSpPr>
        <p:spPr bwMode="auto">
          <a:xfrm>
            <a:off x="1996337" y="2969470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Transfer Servers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189" name="Graphic 11">
            <a:extLst>
              <a:ext uri="{FF2B5EF4-FFF2-40B4-BE49-F238E27FC236}">
                <a16:creationId xmlns:a16="http://schemas.microsoft.com/office/drawing/2014/main" id="{063B4C0D-093B-46C0-876A-3740A013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65" y="2969469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21">
            <a:extLst>
              <a:ext uri="{FF2B5EF4-FFF2-40B4-BE49-F238E27FC236}">
                <a16:creationId xmlns:a16="http://schemas.microsoft.com/office/drawing/2014/main" id="{4BA2CA4C-1614-4135-942B-3722BC17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10" y="3065513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3">
            <a:extLst>
              <a:ext uri="{FF2B5EF4-FFF2-40B4-BE49-F238E27FC236}">
                <a16:creationId xmlns:a16="http://schemas.microsoft.com/office/drawing/2014/main" id="{C7393499-32DE-46F2-AEA1-7A1482E4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71" y="3067004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5711CC1-3E08-4469-8417-39AA2BE93D70}"/>
              </a:ext>
            </a:extLst>
          </p:cNvPr>
          <p:cNvSpPr/>
          <p:nvPr/>
        </p:nvSpPr>
        <p:spPr bwMode="auto">
          <a:xfrm>
            <a:off x="6390157" y="3209060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Portal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193" name="Graphic 11">
            <a:extLst>
              <a:ext uri="{FF2B5EF4-FFF2-40B4-BE49-F238E27FC236}">
                <a16:creationId xmlns:a16="http://schemas.microsoft.com/office/drawing/2014/main" id="{31CE8916-C449-4D69-AF81-60AE7B541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71" y="3202334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Graphic 21">
            <a:extLst>
              <a:ext uri="{FF2B5EF4-FFF2-40B4-BE49-F238E27FC236}">
                <a16:creationId xmlns:a16="http://schemas.microsoft.com/office/drawing/2014/main" id="{A71857BB-F4D8-45F3-BE94-CC04F33C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30" y="3305103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Graphic 23">
            <a:extLst>
              <a:ext uri="{FF2B5EF4-FFF2-40B4-BE49-F238E27FC236}">
                <a16:creationId xmlns:a16="http://schemas.microsoft.com/office/drawing/2014/main" id="{EDEA39C0-CC6E-44DF-87EA-C4C8C184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76" y="3305103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F6527FE4-5D84-4549-B90C-F8A9B3A3C79D}"/>
              </a:ext>
            </a:extLst>
          </p:cNvPr>
          <p:cNvSpPr/>
          <p:nvPr/>
        </p:nvSpPr>
        <p:spPr bwMode="auto">
          <a:xfrm>
            <a:off x="2004726" y="4465325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IPND Core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197" name="Graphic 11">
            <a:extLst>
              <a:ext uri="{FF2B5EF4-FFF2-40B4-BE49-F238E27FC236}">
                <a16:creationId xmlns:a16="http://schemas.microsoft.com/office/drawing/2014/main" id="{9AF5E9FF-A5EC-4607-9403-61F41842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32" y="4465324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21">
            <a:extLst>
              <a:ext uri="{FF2B5EF4-FFF2-40B4-BE49-F238E27FC236}">
                <a16:creationId xmlns:a16="http://schemas.microsoft.com/office/drawing/2014/main" id="{7E19588F-FD62-4F51-92C7-31D6BD093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9" y="4561368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3">
            <a:extLst>
              <a:ext uri="{FF2B5EF4-FFF2-40B4-BE49-F238E27FC236}">
                <a16:creationId xmlns:a16="http://schemas.microsoft.com/office/drawing/2014/main" id="{484A86FA-A0A0-4678-BB21-257A7B57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45" y="4561368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26E35DCE-CBDF-4F3B-B2C3-E4B991B2DEC7}"/>
              </a:ext>
            </a:extLst>
          </p:cNvPr>
          <p:cNvSpPr/>
          <p:nvPr/>
        </p:nvSpPr>
        <p:spPr bwMode="auto">
          <a:xfrm>
            <a:off x="6401560" y="4466210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App Servers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201" name="Graphic 11">
            <a:extLst>
              <a:ext uri="{FF2B5EF4-FFF2-40B4-BE49-F238E27FC236}">
                <a16:creationId xmlns:a16="http://schemas.microsoft.com/office/drawing/2014/main" id="{BECD7E83-2B4A-42C2-81F0-1F432E44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2" y="4466209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Graphic 21">
            <a:extLst>
              <a:ext uri="{FF2B5EF4-FFF2-40B4-BE49-F238E27FC236}">
                <a16:creationId xmlns:a16="http://schemas.microsoft.com/office/drawing/2014/main" id="{DBE2CD77-DAC3-4193-AC54-67DFC77F0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3" y="4562253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Graphic 23">
            <a:extLst>
              <a:ext uri="{FF2B5EF4-FFF2-40B4-BE49-F238E27FC236}">
                <a16:creationId xmlns:a16="http://schemas.microsoft.com/office/drawing/2014/main" id="{002DE788-9B54-45AD-A7D8-DB321367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79" y="4564108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5">
            <a:extLst>
              <a:ext uri="{FF2B5EF4-FFF2-40B4-BE49-F238E27FC236}">
                <a16:creationId xmlns:a16="http://schemas.microsoft.com/office/drawing/2014/main" id="{AD4259FB-7029-40FC-9198-860104EE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5" y="5439343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Graphic 25">
            <a:extLst>
              <a:ext uri="{FF2B5EF4-FFF2-40B4-BE49-F238E27FC236}">
                <a16:creationId xmlns:a16="http://schemas.microsoft.com/office/drawing/2014/main" id="{1A03E714-9FCE-4B61-8546-40DEFB3A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02" y="5439343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6">
            <a:extLst>
              <a:ext uri="{FF2B5EF4-FFF2-40B4-BE49-F238E27FC236}">
                <a16:creationId xmlns:a16="http://schemas.microsoft.com/office/drawing/2014/main" id="{D0E5D125-66A3-4499-99AF-689EF704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19" y="5373747"/>
            <a:ext cx="261141" cy="2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3E771062-5966-4464-A7D2-158E1683DAA2}"/>
              </a:ext>
            </a:extLst>
          </p:cNvPr>
          <p:cNvSpPr/>
          <p:nvPr/>
        </p:nvSpPr>
        <p:spPr bwMode="auto">
          <a:xfrm>
            <a:off x="6401560" y="5374584"/>
            <a:ext cx="3338577" cy="5715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208" name="Graphic 6">
            <a:extLst>
              <a:ext uri="{FF2B5EF4-FFF2-40B4-BE49-F238E27FC236}">
                <a16:creationId xmlns:a16="http://schemas.microsoft.com/office/drawing/2014/main" id="{13957280-C32E-45F0-BFCB-D3C6B447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81" y="5369245"/>
            <a:ext cx="261141" cy="2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33">
            <a:extLst>
              <a:ext uri="{FF2B5EF4-FFF2-40B4-BE49-F238E27FC236}">
                <a16:creationId xmlns:a16="http://schemas.microsoft.com/office/drawing/2014/main" id="{C0C6677B-2D6A-4956-B727-04B55BCF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3" y="5445397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3">
            <a:extLst>
              <a:ext uri="{FF2B5EF4-FFF2-40B4-BE49-F238E27FC236}">
                <a16:creationId xmlns:a16="http://schemas.microsoft.com/office/drawing/2014/main" id="{A002FA10-0311-4927-98F7-50603CDC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69" y="5445181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Graphic 7">
            <a:extLst>
              <a:ext uri="{FF2B5EF4-FFF2-40B4-BE49-F238E27FC236}">
                <a16:creationId xmlns:a16="http://schemas.microsoft.com/office/drawing/2014/main" id="{EB8018BE-7985-4A6C-95CD-34EF034B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0" y="3579353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17">
            <a:extLst>
              <a:ext uri="{FF2B5EF4-FFF2-40B4-BE49-F238E27FC236}">
                <a16:creationId xmlns:a16="http://schemas.microsoft.com/office/drawing/2014/main" id="{A570A79B-57DD-43D3-864D-0C5144CAA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" y="4195838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TextBox 9">
            <a:extLst>
              <a:ext uri="{FF2B5EF4-FFF2-40B4-BE49-F238E27FC236}">
                <a16:creationId xmlns:a16="http://schemas.microsoft.com/office/drawing/2014/main" id="{405E5668-2990-4A5A-9C5F-5B0A148B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22" y="3912126"/>
            <a:ext cx="10021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214" name="TextBox 9">
            <a:extLst>
              <a:ext uri="{FF2B5EF4-FFF2-40B4-BE49-F238E27FC236}">
                <a16:creationId xmlns:a16="http://schemas.microsoft.com/office/drawing/2014/main" id="{43BEBDBB-433C-40C1-A77F-A7F32744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22" y="4500704"/>
            <a:ext cx="1002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221" name="Graphic 8">
            <a:extLst>
              <a:ext uri="{FF2B5EF4-FFF2-40B4-BE49-F238E27FC236}">
                <a16:creationId xmlns:a16="http://schemas.microsoft.com/office/drawing/2014/main" id="{99DB86DD-66D4-4ACE-9188-30033512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05" y="4349445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13B987B0-6079-4F0E-94E4-6FD328C278A5}"/>
              </a:ext>
            </a:extLst>
          </p:cNvPr>
          <p:cNvSpPr txBox="1"/>
          <p:nvPr/>
        </p:nvSpPr>
        <p:spPr>
          <a:xfrm rot="16200000">
            <a:off x="857955" y="2098831"/>
            <a:ext cx="141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Presentation Subnet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ECA35C0-B0AD-4C26-B0A8-1AA9C8C0390D}"/>
              </a:ext>
            </a:extLst>
          </p:cNvPr>
          <p:cNvSpPr txBox="1"/>
          <p:nvPr/>
        </p:nvSpPr>
        <p:spPr>
          <a:xfrm rot="16200000">
            <a:off x="1134893" y="3838545"/>
            <a:ext cx="892250" cy="2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App Subnet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A9F135F-2ADD-44DE-A936-5FB19B55254F}"/>
              </a:ext>
            </a:extLst>
          </p:cNvPr>
          <p:cNvSpPr txBox="1"/>
          <p:nvPr/>
        </p:nvSpPr>
        <p:spPr>
          <a:xfrm rot="16200000">
            <a:off x="1201620" y="5775204"/>
            <a:ext cx="892250" cy="2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Data Subnet</a:t>
            </a: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68EB5F74-2AEF-46DC-8A67-688DB61F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860" y="1999572"/>
            <a:ext cx="967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D104AB62-E40D-47FB-9A18-81B3F28321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0986" y="936010"/>
            <a:ext cx="310981" cy="310981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A1D1A07C-C5C8-406A-AB41-5755881B43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75480" y="936010"/>
            <a:ext cx="310981" cy="310981"/>
          </a:xfrm>
          <a:prstGeom prst="rect">
            <a:avLst/>
          </a:prstGeom>
        </p:spPr>
      </p:pic>
      <p:sp>
        <p:nvSpPr>
          <p:cNvPr id="236" name="TextBox 22">
            <a:extLst>
              <a:ext uri="{FF2B5EF4-FFF2-40B4-BE49-F238E27FC236}">
                <a16:creationId xmlns:a16="http://schemas.microsoft.com/office/drawing/2014/main" id="{12B860B7-6470-462D-AD7C-279D88519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961" y="1167082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37993F7A-7E44-488D-9827-A826E35EE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144" y="1167082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09915560-235E-4ADD-BE83-FD5D85C0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77" y="688613"/>
            <a:ext cx="4613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9DD924F9-DDD6-4A65-9421-3DCF70555CAE}"/>
              </a:ext>
            </a:extLst>
          </p:cNvPr>
          <p:cNvCxnSpPr>
            <a:stCxn id="185" idx="1"/>
            <a:endCxn id="234" idx="0"/>
          </p:cNvCxnSpPr>
          <p:nvPr/>
        </p:nvCxnSpPr>
        <p:spPr>
          <a:xfrm rot="10800000" flipV="1">
            <a:off x="3646478" y="814516"/>
            <a:ext cx="1987915" cy="12149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B7F528F5-91FD-4061-AA53-5818376F5592}"/>
              </a:ext>
            </a:extLst>
          </p:cNvPr>
          <p:cNvCxnSpPr>
            <a:stCxn id="238" idx="3"/>
            <a:endCxn id="235" idx="0"/>
          </p:cNvCxnSpPr>
          <p:nvPr/>
        </p:nvCxnSpPr>
        <p:spPr>
          <a:xfrm>
            <a:off x="6401560" y="811724"/>
            <a:ext cx="1629411" cy="12428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Graphic 43">
            <a:extLst>
              <a:ext uri="{FF2B5EF4-FFF2-40B4-BE49-F238E27FC236}">
                <a16:creationId xmlns:a16="http://schemas.microsoft.com/office/drawing/2014/main" id="{8C25AF3E-1975-41D4-840E-F9BC6035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28" y="24880"/>
            <a:ext cx="360628" cy="3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12">
            <a:extLst>
              <a:ext uri="{FF2B5EF4-FFF2-40B4-BE49-F238E27FC236}">
                <a16:creationId xmlns:a16="http://schemas.microsoft.com/office/drawing/2014/main" id="{B3D41FBB-2A24-4396-9FC6-520288CC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90" y="-347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7">
            <a:extLst>
              <a:ext uri="{FF2B5EF4-FFF2-40B4-BE49-F238E27FC236}">
                <a16:creationId xmlns:a16="http://schemas.microsoft.com/office/drawing/2014/main" id="{0C335B16-2489-45F6-A311-5C98CDB46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37" y="24880"/>
            <a:ext cx="328450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5CD31DD-F7F5-4710-8C84-3A5DD9F6E419}"/>
              </a:ext>
            </a:extLst>
          </p:cNvPr>
          <p:cNvCxnSpPr>
            <a:stCxn id="253" idx="3"/>
            <a:endCxn id="252" idx="1"/>
          </p:cNvCxnSpPr>
          <p:nvPr/>
        </p:nvCxnSpPr>
        <p:spPr>
          <a:xfrm>
            <a:off x="4322687" y="189105"/>
            <a:ext cx="579503" cy="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9E82B2-7A02-492D-B7EE-E55EE6DF49EA}"/>
              </a:ext>
            </a:extLst>
          </p:cNvPr>
          <p:cNvCxnSpPr>
            <a:stCxn id="252" idx="3"/>
            <a:endCxn id="251" idx="1"/>
          </p:cNvCxnSpPr>
          <p:nvPr/>
        </p:nvCxnSpPr>
        <p:spPr>
          <a:xfrm>
            <a:off x="5372090" y="200152"/>
            <a:ext cx="261438" cy="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D147E45-615A-4A10-BFDD-92EDB8908CAE}"/>
              </a:ext>
            </a:extLst>
          </p:cNvPr>
          <p:cNvCxnSpPr>
            <a:stCxn id="251" idx="2"/>
            <a:endCxn id="185" idx="0"/>
          </p:cNvCxnSpPr>
          <p:nvPr/>
        </p:nvCxnSpPr>
        <p:spPr>
          <a:xfrm>
            <a:off x="5813842" y="385508"/>
            <a:ext cx="9642" cy="23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2">
            <a:extLst>
              <a:ext uri="{FF2B5EF4-FFF2-40B4-BE49-F238E27FC236}">
                <a16:creationId xmlns:a16="http://schemas.microsoft.com/office/drawing/2014/main" id="{7D3C7C2A-C155-4E45-A351-8DF5615B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587" y="67587"/>
            <a:ext cx="7730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 User </a:t>
            </a: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D3763B7B-A433-4402-B9A5-7A932CF1E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264" y="90327"/>
            <a:ext cx="19859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 over internet</a:t>
            </a:r>
          </a:p>
        </p:txBody>
      </p:sp>
      <p:pic>
        <p:nvPicPr>
          <p:cNvPr id="259" name="Graphic 19">
            <a:extLst>
              <a:ext uri="{FF2B5EF4-FFF2-40B4-BE49-F238E27FC236}">
                <a16:creationId xmlns:a16="http://schemas.microsoft.com/office/drawing/2014/main" id="{37511979-00BC-41C0-9172-410FBBCC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0" y="2951794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TextBox 9">
            <a:extLst>
              <a:ext uri="{FF2B5EF4-FFF2-40B4-BE49-F238E27FC236}">
                <a16:creationId xmlns:a16="http://schemas.microsoft.com/office/drawing/2014/main" id="{B454B985-9EAC-47AC-86FC-24C0B227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04" y="3288849"/>
            <a:ext cx="10021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266" name="Graphic 7">
            <a:extLst>
              <a:ext uri="{FF2B5EF4-FFF2-40B4-BE49-F238E27FC236}">
                <a16:creationId xmlns:a16="http://schemas.microsoft.com/office/drawing/2014/main" id="{B06F7F15-B9CC-481A-B156-5DD8AE61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29" y="-1727"/>
            <a:ext cx="328450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22">
            <a:extLst>
              <a:ext uri="{FF2B5EF4-FFF2-40B4-BE49-F238E27FC236}">
                <a16:creationId xmlns:a16="http://schemas.microsoft.com/office/drawing/2014/main" id="{2BBDE59B-EB3D-45D7-8FB0-BBF77B14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079" y="86653"/>
            <a:ext cx="14152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Operations User 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FCDD90B-B717-42FA-952E-41D7CA8EDB92}"/>
              </a:ext>
            </a:extLst>
          </p:cNvPr>
          <p:cNvCxnSpPr>
            <a:cxnSpLocks/>
            <a:stCxn id="266" idx="2"/>
          </p:cNvCxnSpPr>
          <p:nvPr/>
        </p:nvCxnSpPr>
        <p:spPr>
          <a:xfrm>
            <a:off x="8902854" y="326723"/>
            <a:ext cx="0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2">
            <a:extLst>
              <a:ext uri="{FF2B5EF4-FFF2-40B4-BE49-F238E27FC236}">
                <a16:creationId xmlns:a16="http://schemas.microsoft.com/office/drawing/2014/main" id="{E09D1D93-81F2-4401-A57A-22C5E08D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526" y="376127"/>
            <a:ext cx="25787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Console access over Internet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05BA0E6-4EF7-4AB5-8C1C-D70DE7EC0961}"/>
              </a:ext>
            </a:extLst>
          </p:cNvPr>
          <p:cNvSpPr txBox="1"/>
          <p:nvPr/>
        </p:nvSpPr>
        <p:spPr>
          <a:xfrm rot="16200000">
            <a:off x="1278480" y="1024712"/>
            <a:ext cx="659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Firewall Subnet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0BC015D7-2D6C-4733-9154-2604CB74C835}"/>
              </a:ext>
            </a:extLst>
          </p:cNvPr>
          <p:cNvCxnSpPr>
            <a:cxnSpLocks/>
            <a:stCxn id="234" idx="1"/>
            <a:endCxn id="178" idx="3"/>
          </p:cNvCxnSpPr>
          <p:nvPr/>
        </p:nvCxnSpPr>
        <p:spPr>
          <a:xfrm rot="10800000" flipV="1">
            <a:off x="2501504" y="1091500"/>
            <a:ext cx="989483" cy="799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AC7C3815-6E8E-4F34-BD61-7DCA05C59EBA}"/>
              </a:ext>
            </a:extLst>
          </p:cNvPr>
          <p:cNvCxnSpPr>
            <a:stCxn id="234" idx="3"/>
            <a:endCxn id="179" idx="1"/>
          </p:cNvCxnSpPr>
          <p:nvPr/>
        </p:nvCxnSpPr>
        <p:spPr>
          <a:xfrm>
            <a:off x="3801967" y="1091501"/>
            <a:ext cx="1874712" cy="754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D74B5E93-C622-498D-B129-E3ADB1F35206}"/>
              </a:ext>
            </a:extLst>
          </p:cNvPr>
          <p:cNvCxnSpPr>
            <a:stCxn id="235" idx="1"/>
            <a:endCxn id="179" idx="3"/>
          </p:cNvCxnSpPr>
          <p:nvPr/>
        </p:nvCxnSpPr>
        <p:spPr>
          <a:xfrm rot="10800000" flipV="1">
            <a:off x="6056092" y="1091501"/>
            <a:ext cx="1819388" cy="754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E0CAE434-4559-4E6C-A88B-F0D0E2363BE3}"/>
              </a:ext>
            </a:extLst>
          </p:cNvPr>
          <p:cNvCxnSpPr>
            <a:endCxn id="187" idx="1"/>
          </p:cNvCxnSpPr>
          <p:nvPr/>
        </p:nvCxnSpPr>
        <p:spPr>
          <a:xfrm>
            <a:off x="8186461" y="1086833"/>
            <a:ext cx="998756" cy="763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2">
            <a:extLst>
              <a:ext uri="{FF2B5EF4-FFF2-40B4-BE49-F238E27FC236}">
                <a16:creationId xmlns:a16="http://schemas.microsoft.com/office/drawing/2014/main" id="{29F986FA-D1E8-4D57-B809-24392D87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301" y="1707160"/>
            <a:ext cx="967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E528BB92-F84C-429A-A27F-8D69C8EB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458" y="1667171"/>
            <a:ext cx="967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0" name="Graphic 19">
            <a:extLst>
              <a:ext uri="{FF2B5EF4-FFF2-40B4-BE49-F238E27FC236}">
                <a16:creationId xmlns:a16="http://schemas.microsoft.com/office/drawing/2014/main" id="{ABAAEF1E-2C9E-4BBF-AC01-C7E85703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20" y="2947722"/>
            <a:ext cx="351451" cy="35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9">
            <a:extLst>
              <a:ext uri="{FF2B5EF4-FFF2-40B4-BE49-F238E27FC236}">
                <a16:creationId xmlns:a16="http://schemas.microsoft.com/office/drawing/2014/main" id="{04DB3907-49FC-46AF-BE30-FAE578697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0184" y="3273785"/>
            <a:ext cx="10021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</a:t>
            </a:r>
          </a:p>
        </p:txBody>
      </p:sp>
      <p:sp>
        <p:nvSpPr>
          <p:cNvPr id="307" name="TextBox 9">
            <a:extLst>
              <a:ext uri="{FF2B5EF4-FFF2-40B4-BE49-F238E27FC236}">
                <a16:creationId xmlns:a16="http://schemas.microsoft.com/office/drawing/2014/main" id="{BEF4B272-5451-4549-AB8D-A928F5E7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9579" y="4709495"/>
            <a:ext cx="10021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62815C9-FFE7-4D46-B4A6-A661A7E9B8C8}"/>
              </a:ext>
            </a:extLst>
          </p:cNvPr>
          <p:cNvCxnSpPr>
            <a:stCxn id="164" idx="0"/>
            <a:endCxn id="227" idx="0"/>
          </p:cNvCxnSpPr>
          <p:nvPr/>
        </p:nvCxnSpPr>
        <p:spPr>
          <a:xfrm rot="5400000" flipH="1" flipV="1">
            <a:off x="886865" y="2195515"/>
            <a:ext cx="519490" cy="580038"/>
          </a:xfrm>
          <a:prstGeom prst="bentConnector2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0600F5E-AAF4-4A07-82FD-AB386A0863EA}"/>
              </a:ext>
            </a:extLst>
          </p:cNvPr>
          <p:cNvCxnSpPr>
            <a:stCxn id="164" idx="2"/>
            <a:endCxn id="165" idx="1"/>
          </p:cNvCxnSpPr>
          <p:nvPr/>
        </p:nvCxnSpPr>
        <p:spPr>
          <a:xfrm rot="16200000" flipH="1">
            <a:off x="733958" y="5063413"/>
            <a:ext cx="849929" cy="604663"/>
          </a:xfrm>
          <a:prstGeom prst="bentConnector2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DDB56F-DC4E-4F31-8EF4-44B919F0E73E}"/>
              </a:ext>
            </a:extLst>
          </p:cNvPr>
          <p:cNvCxnSpPr>
            <a:stCxn id="229" idx="0"/>
          </p:cNvCxnSpPr>
          <p:nvPr/>
        </p:nvCxnSpPr>
        <p:spPr>
          <a:xfrm flipH="1" flipV="1">
            <a:off x="1250539" y="3965805"/>
            <a:ext cx="203219" cy="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19B6CD6-F62A-4224-8544-23496108B954}"/>
              </a:ext>
            </a:extLst>
          </p:cNvPr>
          <p:cNvCxnSpPr>
            <a:cxnSpLocks/>
            <a:stCxn id="301" idx="0"/>
          </p:cNvCxnSpPr>
          <p:nvPr/>
        </p:nvCxnSpPr>
        <p:spPr>
          <a:xfrm rot="16200000" flipV="1">
            <a:off x="10281454" y="2235257"/>
            <a:ext cx="547418" cy="575545"/>
          </a:xfrm>
          <a:prstGeom prst="bentConnector2">
            <a:avLst/>
          </a:prstGeom>
          <a:ln w="952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717B91-41F9-4B9D-AC1F-4CF2CA498963}"/>
              </a:ext>
            </a:extLst>
          </p:cNvPr>
          <p:cNvCxnSpPr>
            <a:cxnSpLocks/>
            <a:stCxn id="301" idx="1"/>
            <a:endCxn id="104" idx="0"/>
          </p:cNvCxnSpPr>
          <p:nvPr/>
        </p:nvCxnSpPr>
        <p:spPr>
          <a:xfrm rot="10800000" flipV="1">
            <a:off x="10259895" y="3894490"/>
            <a:ext cx="189093" cy="716380"/>
          </a:xfrm>
          <a:prstGeom prst="bentConnector3">
            <a:avLst>
              <a:gd name="adj1" fmla="val 50000"/>
            </a:avLst>
          </a:prstGeom>
          <a:ln w="952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45EE1D-4F3E-400E-A42F-BCEC4F299AC3}"/>
              </a:ext>
            </a:extLst>
          </p:cNvPr>
          <p:cNvCxnSpPr>
            <a:stCxn id="301" idx="2"/>
            <a:endCxn id="165" idx="3"/>
          </p:cNvCxnSpPr>
          <p:nvPr/>
        </p:nvCxnSpPr>
        <p:spPr>
          <a:xfrm rot="5400000">
            <a:off x="10155928" y="5103702"/>
            <a:ext cx="798469" cy="575546"/>
          </a:xfrm>
          <a:prstGeom prst="bentConnector2">
            <a:avLst/>
          </a:prstGeom>
          <a:ln w="952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69E900E-3D99-480C-860E-63F3609985CE}"/>
              </a:ext>
            </a:extLst>
          </p:cNvPr>
          <p:cNvCxnSpPr>
            <a:cxnSpLocks/>
          </p:cNvCxnSpPr>
          <p:nvPr/>
        </p:nvCxnSpPr>
        <p:spPr>
          <a:xfrm>
            <a:off x="5837343" y="4949852"/>
            <a:ext cx="6491" cy="449960"/>
          </a:xfrm>
          <a:prstGeom prst="straightConnector1">
            <a:avLst/>
          </a:prstGeom>
          <a:ln w="63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2452576-3CEF-4CB5-9740-D80862883FC9}"/>
              </a:ext>
            </a:extLst>
          </p:cNvPr>
          <p:cNvCxnSpPr>
            <a:cxnSpLocks/>
          </p:cNvCxnSpPr>
          <p:nvPr/>
        </p:nvCxnSpPr>
        <p:spPr>
          <a:xfrm flipH="1">
            <a:off x="5604039" y="3533719"/>
            <a:ext cx="566829" cy="0"/>
          </a:xfrm>
          <a:prstGeom prst="straightConnector1">
            <a:avLst/>
          </a:prstGeom>
          <a:ln w="63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AEBB7D-E11F-41CC-BAC1-EBEE49C07AD2}"/>
              </a:ext>
            </a:extLst>
          </p:cNvPr>
          <p:cNvSpPr/>
          <p:nvPr/>
        </p:nvSpPr>
        <p:spPr bwMode="auto">
          <a:xfrm>
            <a:off x="1995051" y="3704636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 Server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107" name="Graphic 21">
            <a:extLst>
              <a:ext uri="{FF2B5EF4-FFF2-40B4-BE49-F238E27FC236}">
                <a16:creationId xmlns:a16="http://schemas.microsoft.com/office/drawing/2014/main" id="{D2C121A0-24B3-4220-9BC0-F2D94C7A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24" y="3800679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23">
            <a:extLst>
              <a:ext uri="{FF2B5EF4-FFF2-40B4-BE49-F238E27FC236}">
                <a16:creationId xmlns:a16="http://schemas.microsoft.com/office/drawing/2014/main" id="{2ABABAD2-BB6F-42D4-978E-0D175E5A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70" y="3800679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1">
            <a:extLst>
              <a:ext uri="{FF2B5EF4-FFF2-40B4-BE49-F238E27FC236}">
                <a16:creationId xmlns:a16="http://schemas.microsoft.com/office/drawing/2014/main" id="{00812B5B-BFA5-41F4-AF4A-92E01FD7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79" y="369681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54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8659C2-E472-462E-9E08-4574CCE6CA35}"/>
              </a:ext>
            </a:extLst>
          </p:cNvPr>
          <p:cNvSpPr/>
          <p:nvPr/>
        </p:nvSpPr>
        <p:spPr>
          <a:xfrm>
            <a:off x="1812022" y="1711353"/>
            <a:ext cx="4099891" cy="47565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AZ1: ap-southeast-2a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10DF0-DCE5-49BB-A9E6-E8C6A3AE3356}"/>
              </a:ext>
            </a:extLst>
          </p:cNvPr>
          <p:cNvSpPr/>
          <p:nvPr/>
        </p:nvSpPr>
        <p:spPr>
          <a:xfrm>
            <a:off x="960243" y="634415"/>
            <a:ext cx="10271514" cy="6083624"/>
          </a:xfrm>
          <a:prstGeom prst="rect">
            <a:avLst/>
          </a:prstGeom>
          <a:noFill/>
          <a:ln w="28575">
            <a:solidFill>
              <a:srgbClr val="5B9C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Region: ap-southeast-2</a:t>
            </a:r>
          </a:p>
        </p:txBody>
      </p:sp>
      <p:pic>
        <p:nvPicPr>
          <p:cNvPr id="5" name="Graphic 25">
            <a:extLst>
              <a:ext uri="{FF2B5EF4-FFF2-40B4-BE49-F238E27FC236}">
                <a16:creationId xmlns:a16="http://schemas.microsoft.com/office/drawing/2014/main" id="{50DA36F5-86DC-415B-A736-70990147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43" y="63878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2">
            <a:extLst>
              <a:ext uri="{FF2B5EF4-FFF2-40B4-BE49-F238E27FC236}">
                <a16:creationId xmlns:a16="http://schemas.microsoft.com/office/drawing/2014/main" id="{631CE7D4-D270-4FDC-AF7D-3F637F08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13" y="819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A269AD90-B064-4F75-985D-B29CBDA6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13" y="74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894D4B66-D045-45EF-AD4E-282D0610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81" y="18541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6BFD98-0453-49C2-AEA6-CE2999F1CC9D}"/>
              </a:ext>
            </a:extLst>
          </p:cNvPr>
          <p:cNvSpPr/>
          <p:nvPr/>
        </p:nvSpPr>
        <p:spPr>
          <a:xfrm>
            <a:off x="1398781" y="1854100"/>
            <a:ext cx="9394438" cy="4311808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VPC: 10.10.0.0/16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622A7-C5C2-49DB-8BD1-5DAF00B5C4D2}"/>
              </a:ext>
            </a:extLst>
          </p:cNvPr>
          <p:cNvSpPr/>
          <p:nvPr/>
        </p:nvSpPr>
        <p:spPr>
          <a:xfrm>
            <a:off x="6444565" y="1711352"/>
            <a:ext cx="4099891" cy="47565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AZ2: ap-southeast-2b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762CD-CD4D-4547-B92E-0525441D7E09}"/>
              </a:ext>
            </a:extLst>
          </p:cNvPr>
          <p:cNvSpPr/>
          <p:nvPr/>
        </p:nvSpPr>
        <p:spPr>
          <a:xfrm>
            <a:off x="2968139" y="2308619"/>
            <a:ext cx="2709645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10.10.0.0/24</a:t>
            </a:r>
          </a:p>
        </p:txBody>
      </p:sp>
      <p:pic>
        <p:nvPicPr>
          <p:cNvPr id="13" name="Graphic 34">
            <a:extLst>
              <a:ext uri="{FF2B5EF4-FFF2-40B4-BE49-F238E27FC236}">
                <a16:creationId xmlns:a16="http://schemas.microsoft.com/office/drawing/2014/main" id="{197D6111-9C7F-48E6-A6AE-D02F28FF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40" y="231621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37CC5F-E164-4834-9BA8-362275E61CC9}"/>
              </a:ext>
            </a:extLst>
          </p:cNvPr>
          <p:cNvSpPr/>
          <p:nvPr/>
        </p:nvSpPr>
        <p:spPr>
          <a:xfrm>
            <a:off x="2994760" y="3319676"/>
            <a:ext cx="2683024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b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10.10.10.0/24</a:t>
            </a:r>
          </a:p>
        </p:txBody>
      </p:sp>
      <p:pic>
        <p:nvPicPr>
          <p:cNvPr id="21" name="Graphic 34">
            <a:extLst>
              <a:ext uri="{FF2B5EF4-FFF2-40B4-BE49-F238E27FC236}">
                <a16:creationId xmlns:a16="http://schemas.microsoft.com/office/drawing/2014/main" id="{44AD1509-429E-421B-8065-6B7825B3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9" y="331881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600EBC-9E76-4BD3-9688-E44CB9A85059}"/>
              </a:ext>
            </a:extLst>
          </p:cNvPr>
          <p:cNvSpPr/>
          <p:nvPr/>
        </p:nvSpPr>
        <p:spPr>
          <a:xfrm>
            <a:off x="2991769" y="4301732"/>
            <a:ext cx="2683024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subnet</a:t>
            </a:r>
            <a:b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10.10.20.0/24</a:t>
            </a:r>
          </a:p>
        </p:txBody>
      </p:sp>
      <p:pic>
        <p:nvPicPr>
          <p:cNvPr id="23" name="Graphic 34">
            <a:extLst>
              <a:ext uri="{FF2B5EF4-FFF2-40B4-BE49-F238E27FC236}">
                <a16:creationId xmlns:a16="http://schemas.microsoft.com/office/drawing/2014/main" id="{AC1D3913-D466-41B3-B913-7B5C7C92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9" y="433289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E13CF3-44EA-437B-8B97-35869CCBBE33}"/>
              </a:ext>
            </a:extLst>
          </p:cNvPr>
          <p:cNvSpPr/>
          <p:nvPr/>
        </p:nvSpPr>
        <p:spPr>
          <a:xfrm>
            <a:off x="2991769" y="5274179"/>
            <a:ext cx="2642381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subnet</a:t>
            </a:r>
            <a:b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10.10.30.0/24</a:t>
            </a:r>
          </a:p>
        </p:txBody>
      </p:sp>
      <p:pic>
        <p:nvPicPr>
          <p:cNvPr id="25" name="Graphic 34">
            <a:extLst>
              <a:ext uri="{FF2B5EF4-FFF2-40B4-BE49-F238E27FC236}">
                <a16:creationId xmlns:a16="http://schemas.microsoft.com/office/drawing/2014/main" id="{16FE6C5C-B0F2-425B-9BD1-266732FA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9" y="528378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5">
            <a:extLst>
              <a:ext uri="{FF2B5EF4-FFF2-40B4-BE49-F238E27FC236}">
                <a16:creationId xmlns:a16="http://schemas.microsoft.com/office/drawing/2014/main" id="{953DEC45-198B-4FB4-A854-31F80487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54" y="3564091"/>
            <a:ext cx="420206" cy="4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39A08A13-40F6-4E52-8AA6-A1AC64C53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923" y="2531998"/>
            <a:ext cx="456237" cy="456237"/>
          </a:xfrm>
          <a:prstGeom prst="rect">
            <a:avLst/>
          </a:prstGeom>
        </p:spPr>
      </p:pic>
      <p:pic>
        <p:nvPicPr>
          <p:cNvPr id="36" name="Graphic 62">
            <a:extLst>
              <a:ext uri="{FF2B5EF4-FFF2-40B4-BE49-F238E27FC236}">
                <a16:creationId xmlns:a16="http://schemas.microsoft.com/office/drawing/2014/main" id="{6BB82781-FAF4-4E6E-9A9D-A1002581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72" y="4527665"/>
            <a:ext cx="412278" cy="41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4A17F6-43B5-4A98-9BB5-5AD862A5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07" y="5540455"/>
            <a:ext cx="392100" cy="3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F238D2-FEBE-4309-85DA-21372671A81D}"/>
              </a:ext>
            </a:extLst>
          </p:cNvPr>
          <p:cNvSpPr txBox="1"/>
          <p:nvPr/>
        </p:nvSpPr>
        <p:spPr>
          <a:xfrm>
            <a:off x="155203" y="684014"/>
            <a:ext cx="10983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Internet Gateway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4CB1FEA0-90DC-4972-A44A-8E844089A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52074"/>
              </p:ext>
            </p:extLst>
          </p:nvPr>
        </p:nvGraphicFramePr>
        <p:xfrm>
          <a:off x="206747" y="913665"/>
          <a:ext cx="26455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973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58536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10.10.10.0/24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vpce-0006390e9890f3abc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10.10.11.0/24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vpce-0059471415b232bb3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E57E1B7-2000-431D-A8ED-DB9CD0E5A3F7}"/>
              </a:ext>
            </a:extLst>
          </p:cNvPr>
          <p:cNvSpPr txBox="1"/>
          <p:nvPr/>
        </p:nvSpPr>
        <p:spPr>
          <a:xfrm>
            <a:off x="5349093" y="1206786"/>
            <a:ext cx="15955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Internet Gateway </a:t>
            </a:r>
            <a:br>
              <a:rPr lang="en-AU" sz="1000" dirty="0"/>
            </a:br>
            <a:r>
              <a:rPr lang="en-AU" sz="1000" dirty="0"/>
              <a:t>(igw-046dc36f22e712278)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9A73D87-CAFF-48D8-89C8-8E7D68B37A98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rot="10800000" flipV="1">
            <a:off x="4322963" y="975741"/>
            <a:ext cx="1588951" cy="1332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C06A74E-88E6-43B7-875B-FD95ACDCC4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81813" y="975742"/>
            <a:ext cx="2276538" cy="1332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52CB9C-1462-4A24-869A-553211412B49}"/>
              </a:ext>
            </a:extLst>
          </p:cNvPr>
          <p:cNvSpPr txBox="1"/>
          <p:nvPr/>
        </p:nvSpPr>
        <p:spPr>
          <a:xfrm>
            <a:off x="196942" y="2118782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Firewall Subnet Zone 1</a:t>
            </a:r>
          </a:p>
        </p:txBody>
      </p:sp>
      <p:graphicFrame>
        <p:nvGraphicFramePr>
          <p:cNvPr id="74" name="Table 51">
            <a:extLst>
              <a:ext uri="{FF2B5EF4-FFF2-40B4-BE49-F238E27FC236}">
                <a16:creationId xmlns:a16="http://schemas.microsoft.com/office/drawing/2014/main" id="{5385F344-B9B4-424D-9499-A0F47AC0B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29486"/>
              </p:ext>
            </p:extLst>
          </p:nvPr>
        </p:nvGraphicFramePr>
        <p:xfrm>
          <a:off x="248486" y="2348433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igw-046dc36f22e712278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C4F52178-6DEC-4837-A0E3-E3D11F7083DA}"/>
              </a:ext>
            </a:extLst>
          </p:cNvPr>
          <p:cNvSpPr/>
          <p:nvPr/>
        </p:nvSpPr>
        <p:spPr>
          <a:xfrm>
            <a:off x="6665409" y="2316213"/>
            <a:ext cx="2709645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10.10.2.0/24</a:t>
            </a:r>
          </a:p>
        </p:txBody>
      </p:sp>
      <p:pic>
        <p:nvPicPr>
          <p:cNvPr id="78" name="Graphic 34">
            <a:extLst>
              <a:ext uri="{FF2B5EF4-FFF2-40B4-BE49-F238E27FC236}">
                <a16:creationId xmlns:a16="http://schemas.microsoft.com/office/drawing/2014/main" id="{A3BB3AE3-423E-44F2-A3FF-CB748F95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10" y="232380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7E7122B-8D63-4A78-9720-6A4EE7486F4E}"/>
              </a:ext>
            </a:extLst>
          </p:cNvPr>
          <p:cNvSpPr/>
          <p:nvPr/>
        </p:nvSpPr>
        <p:spPr>
          <a:xfrm>
            <a:off x="6692030" y="3327270"/>
            <a:ext cx="2683024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b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10.10.11.0/24</a:t>
            </a:r>
          </a:p>
        </p:txBody>
      </p:sp>
      <p:pic>
        <p:nvPicPr>
          <p:cNvPr id="80" name="Graphic 34">
            <a:extLst>
              <a:ext uri="{FF2B5EF4-FFF2-40B4-BE49-F238E27FC236}">
                <a16:creationId xmlns:a16="http://schemas.microsoft.com/office/drawing/2014/main" id="{9EBE243D-88A4-4390-8EE4-A58DDF4E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39" y="332641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45BDA1E-C154-4520-8184-07EB4C9DDD33}"/>
              </a:ext>
            </a:extLst>
          </p:cNvPr>
          <p:cNvSpPr/>
          <p:nvPr/>
        </p:nvSpPr>
        <p:spPr>
          <a:xfrm>
            <a:off x="6689039" y="4309326"/>
            <a:ext cx="2683024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subnet</a:t>
            </a:r>
            <a:b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10.10.21.0/24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1976A2BA-932A-4835-A21A-7C89AAF9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39" y="43404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F658D5F-D908-461A-BEEE-D8C22F80AE8F}"/>
              </a:ext>
            </a:extLst>
          </p:cNvPr>
          <p:cNvSpPr/>
          <p:nvPr/>
        </p:nvSpPr>
        <p:spPr>
          <a:xfrm>
            <a:off x="6689039" y="5281773"/>
            <a:ext cx="2642381" cy="6778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subnet</a:t>
            </a:r>
            <a:b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10.10.31.0/24</a:t>
            </a:r>
          </a:p>
        </p:txBody>
      </p:sp>
      <p:pic>
        <p:nvPicPr>
          <p:cNvPr id="84" name="Graphic 34">
            <a:extLst>
              <a:ext uri="{FF2B5EF4-FFF2-40B4-BE49-F238E27FC236}">
                <a16:creationId xmlns:a16="http://schemas.microsoft.com/office/drawing/2014/main" id="{665A4B77-0A6B-4591-9922-8C122055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39" y="529138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35">
            <a:extLst>
              <a:ext uri="{FF2B5EF4-FFF2-40B4-BE49-F238E27FC236}">
                <a16:creationId xmlns:a16="http://schemas.microsoft.com/office/drawing/2014/main" id="{EF9F9FA8-B6FA-41AB-9004-94A6132D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24" y="3571685"/>
            <a:ext cx="420206" cy="4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208FD78-9AE1-4BB7-A732-CD18EE919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9193" y="2539592"/>
            <a:ext cx="456237" cy="456237"/>
          </a:xfrm>
          <a:prstGeom prst="rect">
            <a:avLst/>
          </a:prstGeom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74559620-842A-4617-A2DD-16027DB6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142" y="4535259"/>
            <a:ext cx="412278" cy="41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1826484B-B63F-4F00-8FC2-F5F181B4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77" y="5548049"/>
            <a:ext cx="392100" cy="3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245C31B-9796-41BD-929A-047415D62948}"/>
              </a:ext>
            </a:extLst>
          </p:cNvPr>
          <p:cNvSpPr txBox="1"/>
          <p:nvPr/>
        </p:nvSpPr>
        <p:spPr>
          <a:xfrm>
            <a:off x="195339" y="3118391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Public Subnet Zone 1</a:t>
            </a:r>
          </a:p>
        </p:txBody>
      </p:sp>
      <p:graphicFrame>
        <p:nvGraphicFramePr>
          <p:cNvPr id="94" name="Table 51">
            <a:extLst>
              <a:ext uri="{FF2B5EF4-FFF2-40B4-BE49-F238E27FC236}">
                <a16:creationId xmlns:a16="http://schemas.microsoft.com/office/drawing/2014/main" id="{3E712D25-0285-46E9-AE0F-81A3C5C5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71353"/>
              </p:ext>
            </p:extLst>
          </p:nvPr>
        </p:nvGraphicFramePr>
        <p:xfrm>
          <a:off x="246883" y="3348042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vpce-0006390e9890f3abc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5DD1840E-23F3-46FC-8F75-9E63E20B69FF}"/>
              </a:ext>
            </a:extLst>
          </p:cNvPr>
          <p:cNvSpPr txBox="1"/>
          <p:nvPr/>
        </p:nvSpPr>
        <p:spPr>
          <a:xfrm>
            <a:off x="213655" y="4112955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App Subnet Zone 1</a:t>
            </a:r>
          </a:p>
        </p:txBody>
      </p:sp>
      <p:graphicFrame>
        <p:nvGraphicFramePr>
          <p:cNvPr id="96" name="Table 51">
            <a:extLst>
              <a:ext uri="{FF2B5EF4-FFF2-40B4-BE49-F238E27FC236}">
                <a16:creationId xmlns:a16="http://schemas.microsoft.com/office/drawing/2014/main" id="{CFF296FB-CEA0-4EA6-9442-368BB9D50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2157"/>
              </p:ext>
            </p:extLst>
          </p:nvPr>
        </p:nvGraphicFramePr>
        <p:xfrm>
          <a:off x="265199" y="4342606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nat-0db46ac32d6d83358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91618AE5-CD97-48C6-800F-5CF5BA44B60E}"/>
              </a:ext>
            </a:extLst>
          </p:cNvPr>
          <p:cNvSpPr txBox="1"/>
          <p:nvPr/>
        </p:nvSpPr>
        <p:spPr>
          <a:xfrm>
            <a:off x="3959076" y="3763016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nat-0db46ac32d6d83358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70A360-5136-46F9-B722-BFEFF8DB003C}"/>
              </a:ext>
            </a:extLst>
          </p:cNvPr>
          <p:cNvSpPr txBox="1"/>
          <p:nvPr/>
        </p:nvSpPr>
        <p:spPr>
          <a:xfrm>
            <a:off x="205331" y="5085030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DB Subnet Zone 1</a:t>
            </a:r>
          </a:p>
        </p:txBody>
      </p:sp>
      <p:graphicFrame>
        <p:nvGraphicFramePr>
          <p:cNvPr id="99" name="Table 51">
            <a:extLst>
              <a:ext uri="{FF2B5EF4-FFF2-40B4-BE49-F238E27FC236}">
                <a16:creationId xmlns:a16="http://schemas.microsoft.com/office/drawing/2014/main" id="{5910C39D-2D70-4C2A-B551-1DA7F463F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78213"/>
              </p:ext>
            </p:extLst>
          </p:nvPr>
        </p:nvGraphicFramePr>
        <p:xfrm>
          <a:off x="256875" y="5314681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nat-0db46ac32d6d83358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403205C5-0A12-48B7-99EB-F0E2010C9437}"/>
              </a:ext>
            </a:extLst>
          </p:cNvPr>
          <p:cNvSpPr txBox="1"/>
          <p:nvPr/>
        </p:nvSpPr>
        <p:spPr>
          <a:xfrm>
            <a:off x="9502721" y="2089559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Firewall Subnet Zone 1</a:t>
            </a:r>
          </a:p>
        </p:txBody>
      </p:sp>
      <p:graphicFrame>
        <p:nvGraphicFramePr>
          <p:cNvPr id="101" name="Table 51">
            <a:extLst>
              <a:ext uri="{FF2B5EF4-FFF2-40B4-BE49-F238E27FC236}">
                <a16:creationId xmlns:a16="http://schemas.microsoft.com/office/drawing/2014/main" id="{614B399E-8F83-4822-A9C7-FE564B116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8248"/>
              </p:ext>
            </p:extLst>
          </p:nvPr>
        </p:nvGraphicFramePr>
        <p:xfrm>
          <a:off x="9554265" y="2319210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igw-046dc36f22e712278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B3076770-D4D7-46B9-8D3C-3FD69ACEB9E4}"/>
              </a:ext>
            </a:extLst>
          </p:cNvPr>
          <p:cNvSpPr txBox="1"/>
          <p:nvPr/>
        </p:nvSpPr>
        <p:spPr>
          <a:xfrm>
            <a:off x="9501118" y="3089168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Public Subnet Zone 1</a:t>
            </a:r>
          </a:p>
        </p:txBody>
      </p:sp>
      <p:graphicFrame>
        <p:nvGraphicFramePr>
          <p:cNvPr id="103" name="Table 51">
            <a:extLst>
              <a:ext uri="{FF2B5EF4-FFF2-40B4-BE49-F238E27FC236}">
                <a16:creationId xmlns:a16="http://schemas.microsoft.com/office/drawing/2014/main" id="{74F28683-884E-4EE9-8074-783B1527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84567"/>
              </p:ext>
            </p:extLst>
          </p:nvPr>
        </p:nvGraphicFramePr>
        <p:xfrm>
          <a:off x="9552662" y="3318819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vpce-0059471415b232bb3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E4CB1ED1-8B4F-46E3-BA33-B647AAA9D58D}"/>
              </a:ext>
            </a:extLst>
          </p:cNvPr>
          <p:cNvSpPr txBox="1"/>
          <p:nvPr/>
        </p:nvSpPr>
        <p:spPr>
          <a:xfrm>
            <a:off x="9519434" y="4083732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App Subnet Zone 1</a:t>
            </a:r>
          </a:p>
        </p:txBody>
      </p:sp>
      <p:graphicFrame>
        <p:nvGraphicFramePr>
          <p:cNvPr id="105" name="Table 51">
            <a:extLst>
              <a:ext uri="{FF2B5EF4-FFF2-40B4-BE49-F238E27FC236}">
                <a16:creationId xmlns:a16="http://schemas.microsoft.com/office/drawing/2014/main" id="{FEC81FB0-ED5F-4768-9AED-870A81D57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52898"/>
              </p:ext>
            </p:extLst>
          </p:nvPr>
        </p:nvGraphicFramePr>
        <p:xfrm>
          <a:off x="9570978" y="4313383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nat-0032c45bdc264fe6b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4BE469F4-33F4-4B36-BA30-68B2B26FAEE2}"/>
              </a:ext>
            </a:extLst>
          </p:cNvPr>
          <p:cNvSpPr txBox="1"/>
          <p:nvPr/>
        </p:nvSpPr>
        <p:spPr>
          <a:xfrm>
            <a:off x="9511110" y="5055807"/>
            <a:ext cx="15236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DB Subnet Zone 1</a:t>
            </a:r>
          </a:p>
        </p:txBody>
      </p:sp>
      <p:graphicFrame>
        <p:nvGraphicFramePr>
          <p:cNvPr id="107" name="Table 51">
            <a:extLst>
              <a:ext uri="{FF2B5EF4-FFF2-40B4-BE49-F238E27FC236}">
                <a16:creationId xmlns:a16="http://schemas.microsoft.com/office/drawing/2014/main" id="{A35F7921-0A41-4519-A202-580C71112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16710"/>
              </p:ext>
            </p:extLst>
          </p:nvPr>
        </p:nvGraphicFramePr>
        <p:xfrm>
          <a:off x="9562654" y="5285458"/>
          <a:ext cx="259538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272">
                  <a:extLst>
                    <a:ext uri="{9D8B030D-6E8A-4147-A177-3AD203B41FA5}">
                      <a16:colId xmlns:a16="http://schemas.microsoft.com/office/drawing/2014/main" val="708971030"/>
                    </a:ext>
                  </a:extLst>
                </a:gridCol>
                <a:gridCol w="1627109">
                  <a:extLst>
                    <a:ext uri="{9D8B030D-6E8A-4147-A177-3AD203B41FA5}">
                      <a16:colId xmlns:a16="http://schemas.microsoft.com/office/drawing/2014/main" val="292623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00" dirty="0"/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6774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0.0.0.0/0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nat-0032c45bdc264fe6b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430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r>
                        <a:rPr lang="en-AU" sz="1000" dirty="0"/>
                        <a:t>10.10.0.0/16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08264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A4661ECB-F68C-4240-8186-06E1A21181E5}"/>
              </a:ext>
            </a:extLst>
          </p:cNvPr>
          <p:cNvSpPr txBox="1"/>
          <p:nvPr/>
        </p:nvSpPr>
        <p:spPr>
          <a:xfrm>
            <a:off x="7655009" y="3739745"/>
            <a:ext cx="1301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nat-0032c45bdc264fe6b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D6711F-A68E-4FE1-8DD4-49AA14E02BD5}"/>
              </a:ext>
            </a:extLst>
          </p:cNvPr>
          <p:cNvSpPr txBox="1"/>
          <p:nvPr/>
        </p:nvSpPr>
        <p:spPr>
          <a:xfrm>
            <a:off x="7537305" y="2757689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vpce-0059471415b232bb3</a:t>
            </a:r>
            <a:endParaRPr lang="en-AU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8F90E1-34E7-44D1-B4CA-7852BAD3F399}"/>
              </a:ext>
            </a:extLst>
          </p:cNvPr>
          <p:cNvSpPr txBox="1"/>
          <p:nvPr/>
        </p:nvSpPr>
        <p:spPr>
          <a:xfrm>
            <a:off x="3860728" y="2736426"/>
            <a:ext cx="1382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vpce-0006390e9890f3abc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54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3D3CC342B13458396DA7D8F8528D5" ma:contentTypeVersion="12" ma:contentTypeDescription="Create a new document." ma:contentTypeScope="" ma:versionID="f1269a2995d7cd3d6b96805973441c50">
  <xsd:schema xmlns:xsd="http://www.w3.org/2001/XMLSchema" xmlns:xs="http://www.w3.org/2001/XMLSchema" xmlns:p="http://schemas.microsoft.com/office/2006/metadata/properties" xmlns:ns2="e1e692bc-f3ca-41fc-9396-166cb88286d7" xmlns:ns3="984dc6e0-c8b1-4106-b53c-8fde4d4677c4" targetNamespace="http://schemas.microsoft.com/office/2006/metadata/properties" ma:root="true" ma:fieldsID="21ed68b4dc910a0a64a12e04b6f8eecf" ns2:_="" ns3:_="">
    <xsd:import namespace="e1e692bc-f3ca-41fc-9396-166cb88286d7"/>
    <xsd:import namespace="984dc6e0-c8b1-4106-b53c-8fde4d467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692bc-f3ca-41fc-9396-166cb88286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dc6e0-c8b1-4106-b53c-8fde4d4677c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C94713-AEC8-4545-B3B3-F4C170EA060B}"/>
</file>

<file path=customXml/itemProps2.xml><?xml version="1.0" encoding="utf-8"?>
<ds:datastoreItem xmlns:ds="http://schemas.openxmlformats.org/officeDocument/2006/customXml" ds:itemID="{CB574855-ED67-4A19-9A01-9884475358ED}"/>
</file>

<file path=customXml/itemProps3.xml><?xml version="1.0" encoding="utf-8"?>
<ds:datastoreItem xmlns:ds="http://schemas.openxmlformats.org/officeDocument/2006/customXml" ds:itemID="{598003F4-027C-474C-8D58-FB2F8C3EA825}"/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218</Words>
  <Application>Microsoft Office PowerPoint</Application>
  <PresentationFormat>Widescreen</PresentationFormat>
  <Paragraphs>132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Lateef</dc:creator>
  <cp:lastModifiedBy>Shamim Lateef</cp:lastModifiedBy>
  <cp:revision>5</cp:revision>
  <dcterms:created xsi:type="dcterms:W3CDTF">2022-03-29T20:16:40Z</dcterms:created>
  <dcterms:modified xsi:type="dcterms:W3CDTF">2022-04-10T19:55:29Z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0x010100B5A3D3CC342B13458396DA7D8F8528D5</vt:lpwstr>
  </property>
</Properties>
</file>