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2c7ae33ea4d0448c" Type="http://schemas.microsoft.com/office/2006/relationships/ui/extensibility"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5" r:id="rId4"/>
  </p:sldMasterIdLst>
  <p:notesMasterIdLst>
    <p:notesMasterId r:id="rId18"/>
  </p:notesMasterIdLst>
  <p:handoutMasterIdLst>
    <p:handoutMasterId r:id="rId19"/>
  </p:handoutMasterIdLst>
  <p:sldIdLst>
    <p:sldId id="545" r:id="rId5"/>
    <p:sldId id="633" r:id="rId6"/>
    <p:sldId id="622" r:id="rId7"/>
    <p:sldId id="267" r:id="rId8"/>
    <p:sldId id="626" r:id="rId9"/>
    <p:sldId id="624" r:id="rId10"/>
    <p:sldId id="628" r:id="rId11"/>
    <p:sldId id="627" r:id="rId12"/>
    <p:sldId id="629" r:id="rId13"/>
    <p:sldId id="635" r:id="rId14"/>
    <p:sldId id="634" r:id="rId15"/>
    <p:sldId id="630" r:id="rId16"/>
    <p:sldId id="632" r:id="rId1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elements" id="{0D130CB7-336C-4EE7-A6B4-958AE76A5B33}">
          <p14:sldIdLst>
            <p14:sldId id="545"/>
            <p14:sldId id="633"/>
            <p14:sldId id="622"/>
            <p14:sldId id="267"/>
            <p14:sldId id="626"/>
            <p14:sldId id="624"/>
            <p14:sldId id="628"/>
            <p14:sldId id="627"/>
            <p14:sldId id="629"/>
            <p14:sldId id="635"/>
            <p14:sldId id="634"/>
            <p14:sldId id="630"/>
            <p14:sldId id="6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m Elhoda" initials="ME" lastIdx="54" clrIdx="0"/>
  <p:cmAuthor id="2" name="Helen Dean" initials="HD" lastIdx="9" clrIdx="1">
    <p:extLst>
      <p:ext uri="{19B8F6BF-5375-455C-9EA6-DF929625EA0E}">
        <p15:presenceInfo xmlns:p15="http://schemas.microsoft.com/office/powerpoint/2012/main" userId="Helen Dean" providerId="None"/>
      </p:ext>
    </p:extLst>
  </p:cmAuthor>
  <p:cmAuthor id="3" name="Erika Azurin" initials="EA" lastIdx="10" clrIdx="2">
    <p:extLst>
      <p:ext uri="{19B8F6BF-5375-455C-9EA6-DF929625EA0E}">
        <p15:presenceInfo xmlns:p15="http://schemas.microsoft.com/office/powerpoint/2012/main" userId="S-1-5-21-49545237-2668630945-3668652805-36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7FE"/>
    <a:srgbClr val="D8EFFE"/>
    <a:srgbClr val="C5E8FD"/>
    <a:srgbClr val="00AC00"/>
    <a:srgbClr val="FFFFFF"/>
    <a:srgbClr val="001E82"/>
    <a:srgbClr val="FF2896"/>
    <a:srgbClr val="0099F8"/>
    <a:srgbClr val="074F30"/>
    <a:srgbClr val="F7A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306CD-A480-4A78-AE89-778020B59399}" v="25" dt="2021-03-26T02:50:42.775"/>
  </p1510:revLst>
</p1510:revInfo>
</file>

<file path=ppt/tableStyles.xml><?xml version="1.0" encoding="utf-8"?>
<a:tblStyleLst xmlns:a="http://schemas.openxmlformats.org/drawingml/2006/main" def="{95FA9646-C772-4898-8722-9C7C3AA66207}">
  <a:tblStyle styleId="{95FA9646-C772-4898-8722-9C7C3AA66207}" styleName="Telstra Custom Table 1">
    <a:wholeTbl>
      <a:tcTxStyle>
        <a:fontRef idx="minor"/>
        <a:srgbClr val="000000"/>
      </a:tcTxStyle>
      <a:tcStyle>
        <a:tcBdr>
          <a:left>
            <a:lnRef idx="0">
              <a:scrgbClr r="0" g="0" b="0"/>
            </a:lnRef>
          </a:left>
          <a:right>
            <a:lnRef idx="0">
              <a:scrgbClr r="0" g="0" b="0"/>
            </a:lnRef>
          </a:right>
          <a:top>
            <a:lnRef idx="0">
              <a:scrgbClr r="0" g="0" b="0"/>
            </a:lnRef>
          </a:top>
          <a:bottom>
            <a:lnRef idx="0">
              <a:scrgbClr r="0" g="0" b="0"/>
            </a:lnRef>
          </a:bottom>
          <a:insideH>
            <a:lnRef idx="0">
              <a:scrgbClr r="0" g="0" b="0"/>
            </a:lnRef>
          </a:insideH>
          <a:insideV>
            <a:lnRef idx="0">
              <a:scrgbClr r="0" g="0" b="0"/>
            </a:lnRef>
          </a:insideV>
        </a:tcBdr>
      </a:tcStyle>
    </a:wholeTbl>
    <a:band1H>
      <a:tcStyle>
        <a:tcBdr/>
        <a:fill>
          <a:solidFill>
            <a:srgbClr val="FFFFFF"/>
          </a:solidFill>
        </a:fill>
      </a:tcStyle>
    </a:band1H>
    <a:band2H>
      <a:tcStyle>
        <a:tcBdr/>
        <a:fill>
          <a:solidFill>
            <a:srgbClr val="ECF7FE"/>
          </a:solidFill>
        </a:fill>
      </a:tcStyle>
    </a:band2H>
    <a:band1V>
      <a:tcStyle>
        <a:tcBdr/>
        <a:fill>
          <a:solidFill>
            <a:srgbClr val="FFFFFF"/>
          </a:solidFill>
        </a:fill>
      </a:tcStyle>
    </a:band1V>
    <a:band2V>
      <a:tcStyle>
        <a:tcBdr/>
        <a:fill>
          <a:solidFill>
            <a:srgbClr val="ECF7FE"/>
          </a:solidFill>
        </a:fill>
      </a:tcStyle>
    </a:band2V>
    <a:lastCol>
      <a:tcTxStyle b="on">
        <a:fontRef idx="major"/>
        <a:srgbClr val="414141"/>
      </a:tcTxStyle>
      <a:tcStyle>
        <a:tcBdr>
          <a:top>
            <a:ln w="6350" cmpd="sng">
              <a:solidFill>
                <a:srgbClr val="AAAAAA"/>
              </a:solidFill>
            </a:ln>
          </a:top>
          <a:bottom>
            <a:ln w="6350" cmpd="sng">
              <a:solidFill>
                <a:srgbClr val="AAAAAA"/>
              </a:solidFill>
            </a:ln>
          </a:bottom>
        </a:tcBdr>
      </a:tcStyle>
    </a:lastCol>
    <a:firstCol>
      <a:tcTxStyle b="on">
        <a:fontRef idx="major"/>
        <a:srgbClr val="FFFFFF"/>
      </a:tcTxStyle>
      <a:tcStyle>
        <a:tcBdr>
          <a:top>
            <a:lnRef idx="0">
              <a:scrgbClr r="0" g="0" b="0"/>
            </a:lnRef>
          </a:top>
          <a:bottom>
            <a:ln w="6350" cmpd="sng">
              <a:solidFill>
                <a:srgbClr val="AAAAAA"/>
              </a:solidFill>
            </a:ln>
          </a:bottom>
        </a:tcBdr>
        <a:fill>
          <a:solidFill>
            <a:srgbClr val="001E82"/>
          </a:solidFill>
        </a:fill>
      </a:tcStyle>
    </a:firstCol>
    <a:lastRow>
      <a:tcTxStyle b="on">
        <a:fontRef idx="major"/>
        <a:srgbClr val="414141"/>
      </a:tcTxStyle>
      <a:tcStyle>
        <a:tcBdr>
          <a:top>
            <a:ln w="12700" cmpd="sng">
              <a:solidFill>
                <a:srgbClr val="AAAAAA"/>
              </a:solidFill>
            </a:ln>
          </a:top>
          <a:bottom>
            <a:ln w="12700" cmpd="sng">
              <a:solidFill>
                <a:srgbClr val="AAAAAA"/>
              </a:solidFill>
            </a:ln>
          </a:bottom>
        </a:tcBdr>
      </a:tcStyle>
    </a:lastRow>
    <a:firstRow>
      <a:tcTxStyle b="on">
        <a:fontRef idx="major"/>
        <a:srgbClr val="000000"/>
      </a:tcTxStyle>
      <a:tcStyle>
        <a:tcBdr>
          <a:top>
            <a:lnRef idx="0">
              <a:scrgbClr r="0" g="0" b="0"/>
            </a:lnRef>
          </a:top>
          <a:bottom>
            <a:lnRef idx="0">
              <a:scrgbClr r="0" g="0" b="0"/>
            </a:lnRef>
          </a:bottom>
        </a:tcBdr>
        <a:fill>
          <a:solidFill>
            <a:srgbClr val="B2E0FD"/>
          </a:solidFill>
        </a:fill>
      </a:tcStyle>
    </a:firstRow>
  </a:tblStyle>
  <a:tblStyle styleId="{60FBF94A-68CF-4A00-887C-E6E19D1BED1A}" styleName="Telstra Custom Table 2">
    <a:wholeTbl>
      <a:tcTxStyle>
        <a:fontRef idx="minor"/>
        <a:srgbClr val="000000"/>
      </a:tcTxStyle>
      <a:tcStyle>
        <a:tcBdr>
          <a:left>
            <a:lnRef idx="0">
              <a:scrgbClr r="0" g="0" b="0"/>
            </a:lnRef>
          </a:left>
          <a:right>
            <a:lnRef idx="0">
              <a:scrgbClr r="0" g="0" b="0"/>
            </a:lnRef>
          </a:right>
          <a:top>
            <a:ln w="6350" cmpd="sng">
              <a:solidFill>
                <a:srgbClr val="B2E0FD"/>
              </a:solidFill>
            </a:ln>
          </a:top>
          <a:bottom>
            <a:ln w="6350" cmpd="sng">
              <a:solidFill>
                <a:srgbClr val="B2E0FD"/>
              </a:solidFill>
            </a:ln>
          </a:bottom>
          <a:insideH>
            <a:ln w="6350" cmpd="sng">
              <a:solidFill>
                <a:srgbClr val="B2E0FD"/>
              </a:solidFill>
            </a:ln>
          </a:insideH>
          <a:insideV>
            <a:lnRef idx="0">
              <a:scrgbClr r="0" g="0" b="0"/>
            </a:lnRef>
          </a:insideV>
        </a:tcBdr>
      </a:tcStyle>
    </a:wholeTbl>
    <a:band1H>
      <a:tcStyle>
        <a:tcBdr/>
      </a:tcStyle>
    </a:band1H>
    <a:band2H>
      <a:tcStyle>
        <a:tcBdr/>
      </a:tcStyle>
    </a:band2H>
    <a:band1V>
      <a:tcStyle>
        <a:tcBdr/>
      </a:tcStyle>
    </a:band1V>
    <a:band2V>
      <a:tcStyle>
        <a:tcBdr/>
      </a:tcStyle>
    </a:band2V>
    <a:lastCol>
      <a:tcTxStyle b="on">
        <a:fontRef idx="major"/>
        <a:srgbClr val="FFFFFF"/>
      </a:tcTxStyle>
      <a:tcStyle>
        <a:tcBdr>
          <a:top>
            <a:lnRef idx="0">
              <a:scrgbClr r="0" g="0" b="0"/>
            </a:lnRef>
          </a:top>
          <a:bottom>
            <a:ln w="6350" cmpd="sng">
              <a:solidFill>
                <a:srgbClr val="B2E0FD"/>
              </a:solidFill>
            </a:ln>
          </a:bottom>
        </a:tcBdr>
        <a:fill>
          <a:solidFill>
            <a:srgbClr val="B2E0FD"/>
          </a:solidFill>
        </a:fill>
      </a:tcStyle>
    </a:lastCol>
    <a:firstCol>
      <a:tcTxStyle b="on">
        <a:fontRef idx="major"/>
        <a:srgbClr val="000000"/>
      </a:tcTxStyle>
      <a:tcStyle>
        <a:tcBdr>
          <a:top>
            <a:ln w="6350" cmpd="sng">
              <a:solidFill>
                <a:srgbClr val="B2E0FD"/>
              </a:solidFill>
            </a:ln>
          </a:top>
          <a:bottom>
            <a:ln w="6350" cmpd="sng">
              <a:solidFill>
                <a:srgbClr val="B2E0FD"/>
              </a:solidFill>
            </a:ln>
          </a:bottom>
        </a:tcBdr>
      </a:tcStyle>
    </a:firstCol>
    <a:lastRow>
      <a:tcTxStyle b="on">
        <a:fontRef idx="major"/>
        <a:srgbClr val="FFFFFF"/>
      </a:tcTxStyle>
      <a:tcStyle>
        <a:tcBdr>
          <a:top>
            <a:lnRef idx="0">
              <a:scrgbClr r="0" g="0" b="0"/>
            </a:lnRef>
          </a:top>
          <a:bottom>
            <a:lnRef idx="0">
              <a:scrgbClr r="0" g="0" b="0"/>
            </a:lnRef>
          </a:bottom>
        </a:tcBdr>
        <a:fill>
          <a:solidFill>
            <a:srgbClr val="B2E0FD"/>
          </a:solidFill>
        </a:fill>
      </a:tcStyle>
    </a:lastRow>
    <a:firstRow>
      <a:tcTxStyle b="on">
        <a:fontRef idx="major"/>
        <a:srgbClr val="000000"/>
      </a:tcTxStyle>
      <a:tcStyle>
        <a:tcBdr>
          <a:top>
            <a:lnRef idx="0">
              <a:scrgbClr r="0" g="0" b="0"/>
            </a:lnRef>
          </a:top>
          <a:bottom>
            <a:ln w="19050" cmpd="sng">
              <a:solidFill>
                <a:srgbClr val="B2E0FD"/>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0"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teef, Shamim" userId="852b239c-bb62-4cda-8f7e-7575abec414a" providerId="ADAL" clId="{80CD4AEC-6F3B-4544-BABC-2A85E09B5A08}"/>
    <pc:docChg chg="undo redo custSel addSld delSld modSld sldOrd delSection modSection">
      <pc:chgData name="Lateef, Shamim" userId="852b239c-bb62-4cda-8f7e-7575abec414a" providerId="ADAL" clId="{80CD4AEC-6F3B-4544-BABC-2A85E09B5A08}" dt="2021-03-21T19:34:41.456" v="8871"/>
      <pc:docMkLst>
        <pc:docMk/>
      </pc:docMkLst>
      <pc:sldChg chg="del">
        <pc:chgData name="Lateef, Shamim" userId="852b239c-bb62-4cda-8f7e-7575abec414a" providerId="ADAL" clId="{80CD4AEC-6F3B-4544-BABC-2A85E09B5A08}" dt="2021-03-16T18:58:24.009" v="2327" actId="2696"/>
        <pc:sldMkLst>
          <pc:docMk/>
          <pc:sldMk cId="4096142176" sldId="261"/>
        </pc:sldMkLst>
      </pc:sldChg>
      <pc:sldChg chg="del">
        <pc:chgData name="Lateef, Shamim" userId="852b239c-bb62-4cda-8f7e-7575abec414a" providerId="ADAL" clId="{80CD4AEC-6F3B-4544-BABC-2A85E09B5A08}" dt="2021-03-16T18:58:24.009" v="2327" actId="2696"/>
        <pc:sldMkLst>
          <pc:docMk/>
          <pc:sldMk cId="736485456" sldId="263"/>
        </pc:sldMkLst>
      </pc:sldChg>
      <pc:sldChg chg="del">
        <pc:chgData name="Lateef, Shamim" userId="852b239c-bb62-4cda-8f7e-7575abec414a" providerId="ADAL" clId="{80CD4AEC-6F3B-4544-BABC-2A85E09B5A08}" dt="2021-03-16T18:58:24.009" v="2327" actId="2696"/>
        <pc:sldMkLst>
          <pc:docMk/>
          <pc:sldMk cId="2042056007" sldId="266"/>
        </pc:sldMkLst>
      </pc:sldChg>
      <pc:sldChg chg="addSp delSp modSp mod ord delAnim modAnim">
        <pc:chgData name="Lateef, Shamim" userId="852b239c-bb62-4cda-8f7e-7575abec414a" providerId="ADAL" clId="{80CD4AEC-6F3B-4544-BABC-2A85E09B5A08}" dt="2021-03-17T22:30:47.814" v="6821" actId="1076"/>
        <pc:sldMkLst>
          <pc:docMk/>
          <pc:sldMk cId="3227318874" sldId="267"/>
        </pc:sldMkLst>
        <pc:spChg chg="mod">
          <ac:chgData name="Lateef, Shamim" userId="852b239c-bb62-4cda-8f7e-7575abec414a" providerId="ADAL" clId="{80CD4AEC-6F3B-4544-BABC-2A85E09B5A08}" dt="2021-03-16T21:19:20.264" v="6177" actId="207"/>
          <ac:spMkLst>
            <pc:docMk/>
            <pc:sldMk cId="3227318874" sldId="267"/>
            <ac:spMk id="2" creationId="{E1ED31CE-549B-4F59-BBC2-D859FDDA5D86}"/>
          </ac:spMkLst>
        </pc:spChg>
        <pc:spChg chg="mod">
          <ac:chgData name="Lateef, Shamim" userId="852b239c-bb62-4cda-8f7e-7575abec414a" providerId="ADAL" clId="{80CD4AEC-6F3B-4544-BABC-2A85E09B5A08}" dt="2021-03-16T21:19:20.264" v="6177" actId="207"/>
          <ac:spMkLst>
            <pc:docMk/>
            <pc:sldMk cId="3227318874" sldId="267"/>
            <ac:spMk id="3" creationId="{40EC9606-2074-46B4-A08A-75D1A213A9FE}"/>
          </ac:spMkLst>
        </pc:spChg>
        <pc:spChg chg="mod">
          <ac:chgData name="Lateef, Shamim" userId="852b239c-bb62-4cda-8f7e-7575abec414a" providerId="ADAL" clId="{80CD4AEC-6F3B-4544-BABC-2A85E09B5A08}" dt="2021-03-16T21:19:20.264" v="6177" actId="207"/>
          <ac:spMkLst>
            <pc:docMk/>
            <pc:sldMk cId="3227318874" sldId="267"/>
            <ac:spMk id="4" creationId="{014E374A-7A05-4852-8228-AADAB8D6E2B8}"/>
          </ac:spMkLst>
        </pc:spChg>
        <pc:spChg chg="mod">
          <ac:chgData name="Lateef, Shamim" userId="852b239c-bb62-4cda-8f7e-7575abec414a" providerId="ADAL" clId="{80CD4AEC-6F3B-4544-BABC-2A85E09B5A08}" dt="2021-03-16T21:19:20.264" v="6177" actId="207"/>
          <ac:spMkLst>
            <pc:docMk/>
            <pc:sldMk cId="3227318874" sldId="267"/>
            <ac:spMk id="5" creationId="{6883C761-8B35-490B-8918-C684C840FF20}"/>
          </ac:spMkLst>
        </pc:spChg>
        <pc:spChg chg="add del mod">
          <ac:chgData name="Lateef, Shamim" userId="852b239c-bb62-4cda-8f7e-7575abec414a" providerId="ADAL" clId="{80CD4AEC-6F3B-4544-BABC-2A85E09B5A08}" dt="2021-03-16T17:59:36.491" v="385" actId="478"/>
          <ac:spMkLst>
            <pc:docMk/>
            <pc:sldMk cId="3227318874" sldId="267"/>
            <ac:spMk id="7" creationId="{D1FCCF5D-B4DF-48AA-B1E7-A5BC32C17387}"/>
          </ac:spMkLst>
        </pc:spChg>
        <pc:spChg chg="del">
          <ac:chgData name="Lateef, Shamim" userId="852b239c-bb62-4cda-8f7e-7575abec414a" providerId="ADAL" clId="{80CD4AEC-6F3B-4544-BABC-2A85E09B5A08}" dt="2021-03-16T17:59:28.661" v="383" actId="478"/>
          <ac:spMkLst>
            <pc:docMk/>
            <pc:sldMk cId="3227318874" sldId="267"/>
            <ac:spMk id="9" creationId="{ED566036-01B4-48AF-8F69-2D017304F5C2}"/>
          </ac:spMkLst>
        </pc:spChg>
        <pc:spChg chg="del">
          <ac:chgData name="Lateef, Shamim" userId="852b239c-bb62-4cda-8f7e-7575abec414a" providerId="ADAL" clId="{80CD4AEC-6F3B-4544-BABC-2A85E09B5A08}" dt="2021-03-16T17:59:32.908" v="384" actId="478"/>
          <ac:spMkLst>
            <pc:docMk/>
            <pc:sldMk cId="3227318874" sldId="267"/>
            <ac:spMk id="10" creationId="{D0FBC109-8C55-4AAF-AB17-142377507D64}"/>
          </ac:spMkLst>
        </pc:spChg>
        <pc:spChg chg="mod">
          <ac:chgData name="Lateef, Shamim" userId="852b239c-bb62-4cda-8f7e-7575abec414a" providerId="ADAL" clId="{80CD4AEC-6F3B-4544-BABC-2A85E09B5A08}" dt="2021-03-17T22:30:47.814" v="6821" actId="1076"/>
          <ac:spMkLst>
            <pc:docMk/>
            <pc:sldMk cId="3227318874" sldId="267"/>
            <ac:spMk id="11" creationId="{5091AF00-50A7-4D4C-A247-EC1A4E6E028F}"/>
          </ac:spMkLst>
        </pc:spChg>
        <pc:spChg chg="del">
          <ac:chgData name="Lateef, Shamim" userId="852b239c-bb62-4cda-8f7e-7575abec414a" providerId="ADAL" clId="{80CD4AEC-6F3B-4544-BABC-2A85E09B5A08}" dt="2021-03-16T17:59:42.481" v="387" actId="478"/>
          <ac:spMkLst>
            <pc:docMk/>
            <pc:sldMk cId="3227318874" sldId="267"/>
            <ac:spMk id="12" creationId="{8B53D186-D982-4649-9D86-96068752128A}"/>
          </ac:spMkLst>
        </pc:spChg>
        <pc:spChg chg="add del mod">
          <ac:chgData name="Lateef, Shamim" userId="852b239c-bb62-4cda-8f7e-7575abec414a" providerId="ADAL" clId="{80CD4AEC-6F3B-4544-BABC-2A85E09B5A08}" dt="2021-03-16T17:59:46.511" v="388" actId="478"/>
          <ac:spMkLst>
            <pc:docMk/>
            <pc:sldMk cId="3227318874" sldId="267"/>
            <ac:spMk id="13" creationId="{7DA3B2EE-9367-492E-8FA0-6C2D421A11A8}"/>
          </ac:spMkLst>
        </pc:spChg>
        <pc:grpChg chg="del">
          <ac:chgData name="Lateef, Shamim" userId="852b239c-bb62-4cda-8f7e-7575abec414a" providerId="ADAL" clId="{80CD4AEC-6F3B-4544-BABC-2A85E09B5A08}" dt="2021-03-16T17:59:39.508" v="386" actId="478"/>
          <ac:grpSpMkLst>
            <pc:docMk/>
            <pc:sldMk cId="3227318874" sldId="267"/>
            <ac:grpSpMk id="14" creationId="{4CB0C487-686E-4F32-AEF8-B8EBC759EB6D}"/>
          </ac:grpSpMkLst>
        </pc:grpChg>
        <pc:grpChg chg="del">
          <ac:chgData name="Lateef, Shamim" userId="852b239c-bb62-4cda-8f7e-7575abec414a" providerId="ADAL" clId="{80CD4AEC-6F3B-4544-BABC-2A85E09B5A08}" dt="2021-03-16T17:59:50.112" v="389" actId="478"/>
          <ac:grpSpMkLst>
            <pc:docMk/>
            <pc:sldMk cId="3227318874" sldId="267"/>
            <ac:grpSpMk id="19" creationId="{5CEA4601-050B-4CA2-B4D8-15424E1E8958}"/>
          </ac:grpSpMkLst>
        </pc:grpChg>
      </pc:sldChg>
      <pc:sldChg chg="del">
        <pc:chgData name="Lateef, Shamim" userId="852b239c-bb62-4cda-8f7e-7575abec414a" providerId="ADAL" clId="{80CD4AEC-6F3B-4544-BABC-2A85E09B5A08}" dt="2021-03-16T18:58:24.009" v="2327" actId="2696"/>
        <pc:sldMkLst>
          <pc:docMk/>
          <pc:sldMk cId="41097723" sldId="269"/>
        </pc:sldMkLst>
      </pc:sldChg>
      <pc:sldChg chg="del">
        <pc:chgData name="Lateef, Shamim" userId="852b239c-bb62-4cda-8f7e-7575abec414a" providerId="ADAL" clId="{80CD4AEC-6F3B-4544-BABC-2A85E09B5A08}" dt="2021-03-16T18:58:24.009" v="2327" actId="2696"/>
        <pc:sldMkLst>
          <pc:docMk/>
          <pc:sldMk cId="3600030414" sldId="312"/>
        </pc:sldMkLst>
      </pc:sldChg>
      <pc:sldChg chg="del">
        <pc:chgData name="Lateef, Shamim" userId="852b239c-bb62-4cda-8f7e-7575abec414a" providerId="ADAL" clId="{80CD4AEC-6F3B-4544-BABC-2A85E09B5A08}" dt="2021-03-16T18:58:24.009" v="2327" actId="2696"/>
        <pc:sldMkLst>
          <pc:docMk/>
          <pc:sldMk cId="1940733617" sldId="315"/>
        </pc:sldMkLst>
      </pc:sldChg>
      <pc:sldChg chg="del">
        <pc:chgData name="Lateef, Shamim" userId="852b239c-bb62-4cda-8f7e-7575abec414a" providerId="ADAL" clId="{80CD4AEC-6F3B-4544-BABC-2A85E09B5A08}" dt="2021-03-16T18:58:14.457" v="2326" actId="2696"/>
        <pc:sldMkLst>
          <pc:docMk/>
          <pc:sldMk cId="4236852532" sldId="333"/>
        </pc:sldMkLst>
      </pc:sldChg>
      <pc:sldChg chg="del">
        <pc:chgData name="Lateef, Shamim" userId="852b239c-bb62-4cda-8f7e-7575abec414a" providerId="ADAL" clId="{80CD4AEC-6F3B-4544-BABC-2A85E09B5A08}" dt="2021-03-16T18:58:14.457" v="2326" actId="2696"/>
        <pc:sldMkLst>
          <pc:docMk/>
          <pc:sldMk cId="4017038242" sldId="334"/>
        </pc:sldMkLst>
      </pc:sldChg>
      <pc:sldChg chg="del">
        <pc:chgData name="Lateef, Shamim" userId="852b239c-bb62-4cda-8f7e-7575abec414a" providerId="ADAL" clId="{80CD4AEC-6F3B-4544-BABC-2A85E09B5A08}" dt="2021-03-16T18:58:14.457" v="2326" actId="2696"/>
        <pc:sldMkLst>
          <pc:docMk/>
          <pc:sldMk cId="2455222318" sldId="335"/>
        </pc:sldMkLst>
      </pc:sldChg>
      <pc:sldChg chg="modSp del mod">
        <pc:chgData name="Lateef, Shamim" userId="852b239c-bb62-4cda-8f7e-7575abec414a" providerId="ADAL" clId="{80CD4AEC-6F3B-4544-BABC-2A85E09B5A08}" dt="2021-03-16T19:26:25.903" v="2640" actId="2696"/>
        <pc:sldMkLst>
          <pc:docMk/>
          <pc:sldMk cId="4063184893" sldId="346"/>
        </pc:sldMkLst>
        <pc:spChg chg="mod">
          <ac:chgData name="Lateef, Shamim" userId="852b239c-bb62-4cda-8f7e-7575abec414a" providerId="ADAL" clId="{80CD4AEC-6F3B-4544-BABC-2A85E09B5A08}" dt="2021-03-15T23:00:55.393" v="73" actId="20577"/>
          <ac:spMkLst>
            <pc:docMk/>
            <pc:sldMk cId="4063184893" sldId="346"/>
            <ac:spMk id="5" creationId="{EC07A767-043B-4B64-82A7-D9913684CFA2}"/>
          </ac:spMkLst>
        </pc:spChg>
      </pc:sldChg>
      <pc:sldChg chg="del">
        <pc:chgData name="Lateef, Shamim" userId="852b239c-bb62-4cda-8f7e-7575abec414a" providerId="ADAL" clId="{80CD4AEC-6F3B-4544-BABC-2A85E09B5A08}" dt="2021-03-16T18:58:14.457" v="2326" actId="2696"/>
        <pc:sldMkLst>
          <pc:docMk/>
          <pc:sldMk cId="2797354600" sldId="347"/>
        </pc:sldMkLst>
      </pc:sldChg>
      <pc:sldChg chg="del">
        <pc:chgData name="Lateef, Shamim" userId="852b239c-bb62-4cda-8f7e-7575abec414a" providerId="ADAL" clId="{80CD4AEC-6F3B-4544-BABC-2A85E09B5A08}" dt="2021-03-16T18:58:24.009" v="2327" actId="2696"/>
        <pc:sldMkLst>
          <pc:docMk/>
          <pc:sldMk cId="553614921" sldId="348"/>
        </pc:sldMkLst>
      </pc:sldChg>
      <pc:sldChg chg="del">
        <pc:chgData name="Lateef, Shamim" userId="852b239c-bb62-4cda-8f7e-7575abec414a" providerId="ADAL" clId="{80CD4AEC-6F3B-4544-BABC-2A85E09B5A08}" dt="2021-03-16T18:58:24.009" v="2327" actId="2696"/>
        <pc:sldMkLst>
          <pc:docMk/>
          <pc:sldMk cId="892494318" sldId="349"/>
        </pc:sldMkLst>
      </pc:sldChg>
      <pc:sldChg chg="del">
        <pc:chgData name="Lateef, Shamim" userId="852b239c-bb62-4cda-8f7e-7575abec414a" providerId="ADAL" clId="{80CD4AEC-6F3B-4544-BABC-2A85E09B5A08}" dt="2021-03-16T18:58:24.009" v="2327" actId="2696"/>
        <pc:sldMkLst>
          <pc:docMk/>
          <pc:sldMk cId="1087979702" sldId="350"/>
        </pc:sldMkLst>
      </pc:sldChg>
      <pc:sldChg chg="del">
        <pc:chgData name="Lateef, Shamim" userId="852b239c-bb62-4cda-8f7e-7575abec414a" providerId="ADAL" clId="{80CD4AEC-6F3B-4544-BABC-2A85E09B5A08}" dt="2021-03-16T18:58:24.009" v="2327" actId="2696"/>
        <pc:sldMkLst>
          <pc:docMk/>
          <pc:sldMk cId="3250549585" sldId="351"/>
        </pc:sldMkLst>
      </pc:sldChg>
      <pc:sldChg chg="del">
        <pc:chgData name="Lateef, Shamim" userId="852b239c-bb62-4cda-8f7e-7575abec414a" providerId="ADAL" clId="{80CD4AEC-6F3B-4544-BABC-2A85E09B5A08}" dt="2021-03-16T18:58:24.009" v="2327" actId="2696"/>
        <pc:sldMkLst>
          <pc:docMk/>
          <pc:sldMk cId="410809867" sldId="352"/>
        </pc:sldMkLst>
      </pc:sldChg>
      <pc:sldChg chg="del">
        <pc:chgData name="Lateef, Shamim" userId="852b239c-bb62-4cda-8f7e-7575abec414a" providerId="ADAL" clId="{80CD4AEC-6F3B-4544-BABC-2A85E09B5A08}" dt="2021-03-16T18:58:24.009" v="2327" actId="2696"/>
        <pc:sldMkLst>
          <pc:docMk/>
          <pc:sldMk cId="3867006182" sldId="353"/>
        </pc:sldMkLst>
      </pc:sldChg>
      <pc:sldChg chg="del">
        <pc:chgData name="Lateef, Shamim" userId="852b239c-bb62-4cda-8f7e-7575abec414a" providerId="ADAL" clId="{80CD4AEC-6F3B-4544-BABC-2A85E09B5A08}" dt="2021-03-16T18:58:24.009" v="2327" actId="2696"/>
        <pc:sldMkLst>
          <pc:docMk/>
          <pc:sldMk cId="1108389677" sldId="354"/>
        </pc:sldMkLst>
      </pc:sldChg>
      <pc:sldChg chg="del">
        <pc:chgData name="Lateef, Shamim" userId="852b239c-bb62-4cda-8f7e-7575abec414a" providerId="ADAL" clId="{80CD4AEC-6F3B-4544-BABC-2A85E09B5A08}" dt="2021-03-16T18:58:24.009" v="2327" actId="2696"/>
        <pc:sldMkLst>
          <pc:docMk/>
          <pc:sldMk cId="3566946971" sldId="355"/>
        </pc:sldMkLst>
      </pc:sldChg>
      <pc:sldChg chg="del">
        <pc:chgData name="Lateef, Shamim" userId="852b239c-bb62-4cda-8f7e-7575abec414a" providerId="ADAL" clId="{80CD4AEC-6F3B-4544-BABC-2A85E09B5A08}" dt="2021-03-16T18:58:24.009" v="2327" actId="2696"/>
        <pc:sldMkLst>
          <pc:docMk/>
          <pc:sldMk cId="2673073047" sldId="356"/>
        </pc:sldMkLst>
      </pc:sldChg>
      <pc:sldChg chg="del">
        <pc:chgData name="Lateef, Shamim" userId="852b239c-bb62-4cda-8f7e-7575abec414a" providerId="ADAL" clId="{80CD4AEC-6F3B-4544-BABC-2A85E09B5A08}" dt="2021-03-16T18:58:24.009" v="2327" actId="2696"/>
        <pc:sldMkLst>
          <pc:docMk/>
          <pc:sldMk cId="2634637054" sldId="357"/>
        </pc:sldMkLst>
      </pc:sldChg>
      <pc:sldChg chg="del">
        <pc:chgData name="Lateef, Shamim" userId="852b239c-bb62-4cda-8f7e-7575abec414a" providerId="ADAL" clId="{80CD4AEC-6F3B-4544-BABC-2A85E09B5A08}" dt="2021-03-16T18:58:24.009" v="2327" actId="2696"/>
        <pc:sldMkLst>
          <pc:docMk/>
          <pc:sldMk cId="1933088648" sldId="360"/>
        </pc:sldMkLst>
      </pc:sldChg>
      <pc:sldChg chg="addSp delSp modSp del mod ord">
        <pc:chgData name="Lateef, Shamim" userId="852b239c-bb62-4cda-8f7e-7575abec414a" providerId="ADAL" clId="{80CD4AEC-6F3B-4544-BABC-2A85E09B5A08}" dt="2021-03-16T18:38:00.726" v="2308" actId="2696"/>
        <pc:sldMkLst>
          <pc:docMk/>
          <pc:sldMk cId="3213330002" sldId="361"/>
        </pc:sldMkLst>
        <pc:spChg chg="del">
          <ac:chgData name="Lateef, Shamim" userId="852b239c-bb62-4cda-8f7e-7575abec414a" providerId="ADAL" clId="{80CD4AEC-6F3B-4544-BABC-2A85E09B5A08}" dt="2021-03-15T23:33:23.200" v="107" actId="478"/>
          <ac:spMkLst>
            <pc:docMk/>
            <pc:sldMk cId="3213330002" sldId="361"/>
            <ac:spMk id="5" creationId="{49A842FD-C7BF-413F-8825-A3ADA6DE03B3}"/>
          </ac:spMkLst>
        </pc:spChg>
        <pc:spChg chg="add mod">
          <ac:chgData name="Lateef, Shamim" userId="852b239c-bb62-4cda-8f7e-7575abec414a" providerId="ADAL" clId="{80CD4AEC-6F3B-4544-BABC-2A85E09B5A08}" dt="2021-03-16T17:57:00.121" v="225" actId="20577"/>
          <ac:spMkLst>
            <pc:docMk/>
            <pc:sldMk cId="3213330002" sldId="361"/>
            <ac:spMk id="6" creationId="{233CD8F8-D620-47A3-BCFE-244B88840D35}"/>
          </ac:spMkLst>
        </pc:spChg>
        <pc:spChg chg="add mod">
          <ac:chgData name="Lateef, Shamim" userId="852b239c-bb62-4cda-8f7e-7575abec414a" providerId="ADAL" clId="{80CD4AEC-6F3B-4544-BABC-2A85E09B5A08}" dt="2021-03-15T23:34:13.400" v="112" actId="1076"/>
          <ac:spMkLst>
            <pc:docMk/>
            <pc:sldMk cId="3213330002" sldId="361"/>
            <ac:spMk id="8" creationId="{FF19F055-97DB-46A1-B422-43705533439C}"/>
          </ac:spMkLst>
        </pc:spChg>
        <pc:graphicFrameChg chg="add mod modGraphic">
          <ac:chgData name="Lateef, Shamim" userId="852b239c-bb62-4cda-8f7e-7575abec414a" providerId="ADAL" clId="{80CD4AEC-6F3B-4544-BABC-2A85E09B5A08}" dt="2021-03-15T23:34:16.696" v="113" actId="14100"/>
          <ac:graphicFrameMkLst>
            <pc:docMk/>
            <pc:sldMk cId="3213330002" sldId="361"/>
            <ac:graphicFrameMk id="7" creationId="{799EC84D-02B2-45CD-97D6-9CA7565CB372}"/>
          </ac:graphicFrameMkLst>
        </pc:graphicFrameChg>
      </pc:sldChg>
      <pc:sldChg chg="addSp delSp modSp del mod">
        <pc:chgData name="Lateef, Shamim" userId="852b239c-bb62-4cda-8f7e-7575abec414a" providerId="ADAL" clId="{80CD4AEC-6F3B-4544-BABC-2A85E09B5A08}" dt="2021-03-16T18:58:24.009" v="2327" actId="2696"/>
        <pc:sldMkLst>
          <pc:docMk/>
          <pc:sldMk cId="712716246" sldId="362"/>
        </pc:sldMkLst>
        <pc:spChg chg="add del mod">
          <ac:chgData name="Lateef, Shamim" userId="852b239c-bb62-4cda-8f7e-7575abec414a" providerId="ADAL" clId="{80CD4AEC-6F3B-4544-BABC-2A85E09B5A08}" dt="2021-03-15T23:31:53.277" v="98" actId="478"/>
          <ac:spMkLst>
            <pc:docMk/>
            <pc:sldMk cId="712716246" sldId="362"/>
            <ac:spMk id="5" creationId="{469A0BE8-0E10-452D-ABA1-FE339900C7A2}"/>
          </ac:spMkLst>
        </pc:spChg>
        <pc:spChg chg="add del mod">
          <ac:chgData name="Lateef, Shamim" userId="852b239c-bb62-4cda-8f7e-7575abec414a" providerId="ADAL" clId="{80CD4AEC-6F3B-4544-BABC-2A85E09B5A08}" dt="2021-03-15T23:31:53.277" v="98" actId="478"/>
          <ac:spMkLst>
            <pc:docMk/>
            <pc:sldMk cId="712716246" sldId="362"/>
            <ac:spMk id="7" creationId="{386409B0-DEAE-4772-AC65-0B0BB259A86C}"/>
          </ac:spMkLst>
        </pc:spChg>
        <pc:spChg chg="add mod">
          <ac:chgData name="Lateef, Shamim" userId="852b239c-bb62-4cda-8f7e-7575abec414a" providerId="ADAL" clId="{80CD4AEC-6F3B-4544-BABC-2A85E09B5A08}" dt="2021-03-15T23:10:11.724" v="74"/>
          <ac:spMkLst>
            <pc:docMk/>
            <pc:sldMk cId="712716246" sldId="362"/>
            <ac:spMk id="8" creationId="{9CB0D7D7-6B3E-4792-A6E0-111AD9547576}"/>
          </ac:spMkLst>
        </pc:spChg>
        <pc:spChg chg="add mod">
          <ac:chgData name="Lateef, Shamim" userId="852b239c-bb62-4cda-8f7e-7575abec414a" providerId="ADAL" clId="{80CD4AEC-6F3B-4544-BABC-2A85E09B5A08}" dt="2021-03-15T23:10:11.724" v="74"/>
          <ac:spMkLst>
            <pc:docMk/>
            <pc:sldMk cId="712716246" sldId="362"/>
            <ac:spMk id="9" creationId="{7769D216-35F4-467E-BCA2-152C72114E41}"/>
          </ac:spMkLst>
        </pc:spChg>
        <pc:graphicFrameChg chg="add del mod">
          <ac:chgData name="Lateef, Shamim" userId="852b239c-bb62-4cda-8f7e-7575abec414a" providerId="ADAL" clId="{80CD4AEC-6F3B-4544-BABC-2A85E09B5A08}" dt="2021-03-15T23:31:53.277" v="98" actId="478"/>
          <ac:graphicFrameMkLst>
            <pc:docMk/>
            <pc:sldMk cId="712716246" sldId="362"/>
            <ac:graphicFrameMk id="6" creationId="{CD3746C8-4187-4AD3-839D-EE65B7FE9DB7}"/>
          </ac:graphicFrameMkLst>
        </pc:graphicFrameChg>
      </pc:sldChg>
      <pc:sldChg chg="del">
        <pc:chgData name="Lateef, Shamim" userId="852b239c-bb62-4cda-8f7e-7575abec414a" providerId="ADAL" clId="{80CD4AEC-6F3B-4544-BABC-2A85E09B5A08}" dt="2021-03-16T18:57:58.843" v="2324" actId="2696"/>
        <pc:sldMkLst>
          <pc:docMk/>
          <pc:sldMk cId="1349805905" sldId="543"/>
        </pc:sldMkLst>
      </pc:sldChg>
      <pc:sldChg chg="del">
        <pc:chgData name="Lateef, Shamim" userId="852b239c-bb62-4cda-8f7e-7575abec414a" providerId="ADAL" clId="{80CD4AEC-6F3B-4544-BABC-2A85E09B5A08}" dt="2021-03-16T18:57:58.843" v="2324" actId="2696"/>
        <pc:sldMkLst>
          <pc:docMk/>
          <pc:sldMk cId="1514069749" sldId="544"/>
        </pc:sldMkLst>
      </pc:sldChg>
      <pc:sldChg chg="modSp mod">
        <pc:chgData name="Lateef, Shamim" userId="852b239c-bb62-4cda-8f7e-7575abec414a" providerId="ADAL" clId="{80CD4AEC-6F3B-4544-BABC-2A85E09B5A08}" dt="2021-03-15T22:57:12.279" v="44" actId="20577"/>
        <pc:sldMkLst>
          <pc:docMk/>
          <pc:sldMk cId="2770672748" sldId="545"/>
        </pc:sldMkLst>
        <pc:spChg chg="mod">
          <ac:chgData name="Lateef, Shamim" userId="852b239c-bb62-4cda-8f7e-7575abec414a" providerId="ADAL" clId="{80CD4AEC-6F3B-4544-BABC-2A85E09B5A08}" dt="2021-03-15T22:57:04.066" v="32" actId="14100"/>
          <ac:spMkLst>
            <pc:docMk/>
            <pc:sldMk cId="2770672748" sldId="545"/>
            <ac:spMk id="2" creationId="{C34AE75E-B249-4F30-92B3-E2CC4104B1AF}"/>
          </ac:spMkLst>
        </pc:spChg>
        <pc:spChg chg="mod">
          <ac:chgData name="Lateef, Shamim" userId="852b239c-bb62-4cda-8f7e-7575abec414a" providerId="ADAL" clId="{80CD4AEC-6F3B-4544-BABC-2A85E09B5A08}" dt="2021-03-15T22:57:12.279" v="44" actId="20577"/>
          <ac:spMkLst>
            <pc:docMk/>
            <pc:sldMk cId="2770672748" sldId="545"/>
            <ac:spMk id="3" creationId="{0C2895B6-A850-43D4-8F47-34970000D4C0}"/>
          </ac:spMkLst>
        </pc:spChg>
      </pc:sldChg>
      <pc:sldChg chg="del">
        <pc:chgData name="Lateef, Shamim" userId="852b239c-bb62-4cda-8f7e-7575abec414a" providerId="ADAL" clId="{80CD4AEC-6F3B-4544-BABC-2A85E09B5A08}" dt="2021-03-16T18:57:58.843" v="2324" actId="2696"/>
        <pc:sldMkLst>
          <pc:docMk/>
          <pc:sldMk cId="960508706" sldId="546"/>
        </pc:sldMkLst>
      </pc:sldChg>
      <pc:sldChg chg="del">
        <pc:chgData name="Lateef, Shamim" userId="852b239c-bb62-4cda-8f7e-7575abec414a" providerId="ADAL" clId="{80CD4AEC-6F3B-4544-BABC-2A85E09B5A08}" dt="2021-03-16T18:57:58.843" v="2324" actId="2696"/>
        <pc:sldMkLst>
          <pc:docMk/>
          <pc:sldMk cId="2516656623" sldId="547"/>
        </pc:sldMkLst>
      </pc:sldChg>
      <pc:sldChg chg="del">
        <pc:chgData name="Lateef, Shamim" userId="852b239c-bb62-4cda-8f7e-7575abec414a" providerId="ADAL" clId="{80CD4AEC-6F3B-4544-BABC-2A85E09B5A08}" dt="2021-03-16T18:58:05.254" v="2325" actId="2696"/>
        <pc:sldMkLst>
          <pc:docMk/>
          <pc:sldMk cId="3898211360" sldId="548"/>
        </pc:sldMkLst>
      </pc:sldChg>
      <pc:sldChg chg="del">
        <pc:chgData name="Lateef, Shamim" userId="852b239c-bb62-4cda-8f7e-7575abec414a" providerId="ADAL" clId="{80CD4AEC-6F3B-4544-BABC-2A85E09B5A08}" dt="2021-03-16T18:57:58.843" v="2324" actId="2696"/>
        <pc:sldMkLst>
          <pc:docMk/>
          <pc:sldMk cId="1627169071" sldId="549"/>
        </pc:sldMkLst>
      </pc:sldChg>
      <pc:sldChg chg="del">
        <pc:chgData name="Lateef, Shamim" userId="852b239c-bb62-4cda-8f7e-7575abec414a" providerId="ADAL" clId="{80CD4AEC-6F3B-4544-BABC-2A85E09B5A08}" dt="2021-03-16T18:58:05.254" v="2325" actId="2696"/>
        <pc:sldMkLst>
          <pc:docMk/>
          <pc:sldMk cId="2653324797" sldId="550"/>
        </pc:sldMkLst>
      </pc:sldChg>
      <pc:sldChg chg="del">
        <pc:chgData name="Lateef, Shamim" userId="852b239c-bb62-4cda-8f7e-7575abec414a" providerId="ADAL" clId="{80CD4AEC-6F3B-4544-BABC-2A85E09B5A08}" dt="2021-03-16T18:58:05.254" v="2325" actId="2696"/>
        <pc:sldMkLst>
          <pc:docMk/>
          <pc:sldMk cId="1214984359" sldId="567"/>
        </pc:sldMkLst>
      </pc:sldChg>
      <pc:sldChg chg="del">
        <pc:chgData name="Lateef, Shamim" userId="852b239c-bb62-4cda-8f7e-7575abec414a" providerId="ADAL" clId="{80CD4AEC-6F3B-4544-BABC-2A85E09B5A08}" dt="2021-03-16T18:58:24.009" v="2327" actId="2696"/>
        <pc:sldMkLst>
          <pc:docMk/>
          <pc:sldMk cId="3501916079" sldId="568"/>
        </pc:sldMkLst>
      </pc:sldChg>
      <pc:sldChg chg="del">
        <pc:chgData name="Lateef, Shamim" userId="852b239c-bb62-4cda-8f7e-7575abec414a" providerId="ADAL" clId="{80CD4AEC-6F3B-4544-BABC-2A85E09B5A08}" dt="2021-03-16T18:57:58.843" v="2324" actId="2696"/>
        <pc:sldMkLst>
          <pc:docMk/>
          <pc:sldMk cId="3694910999" sldId="619"/>
        </pc:sldMkLst>
      </pc:sldChg>
      <pc:sldChg chg="delSp add del mod ord">
        <pc:chgData name="Lateef, Shamim" userId="852b239c-bb62-4cda-8f7e-7575abec414a" providerId="ADAL" clId="{80CD4AEC-6F3B-4544-BABC-2A85E09B5A08}" dt="2021-03-15T23:34:40.312" v="116" actId="2696"/>
        <pc:sldMkLst>
          <pc:docMk/>
          <pc:sldMk cId="2627136996" sldId="620"/>
        </pc:sldMkLst>
        <pc:spChg chg="del">
          <ac:chgData name="Lateef, Shamim" userId="852b239c-bb62-4cda-8f7e-7575abec414a" providerId="ADAL" clId="{80CD4AEC-6F3B-4544-BABC-2A85E09B5A08}" dt="2021-03-15T23:33:06.759" v="105" actId="21"/>
          <ac:spMkLst>
            <pc:docMk/>
            <pc:sldMk cId="2627136996" sldId="620"/>
            <ac:spMk id="5" creationId="{469A0BE8-0E10-452D-ABA1-FE339900C7A2}"/>
          </ac:spMkLst>
        </pc:spChg>
        <pc:spChg chg="del">
          <ac:chgData name="Lateef, Shamim" userId="852b239c-bb62-4cda-8f7e-7575abec414a" providerId="ADAL" clId="{80CD4AEC-6F3B-4544-BABC-2A85E09B5A08}" dt="2021-03-15T23:33:06.759" v="105" actId="21"/>
          <ac:spMkLst>
            <pc:docMk/>
            <pc:sldMk cId="2627136996" sldId="620"/>
            <ac:spMk id="7" creationId="{386409B0-DEAE-4772-AC65-0B0BB259A86C}"/>
          </ac:spMkLst>
        </pc:spChg>
        <pc:spChg chg="del">
          <ac:chgData name="Lateef, Shamim" userId="852b239c-bb62-4cda-8f7e-7575abec414a" providerId="ADAL" clId="{80CD4AEC-6F3B-4544-BABC-2A85E09B5A08}" dt="2021-03-15T23:32:54.232" v="104" actId="478"/>
          <ac:spMkLst>
            <pc:docMk/>
            <pc:sldMk cId="2627136996" sldId="620"/>
            <ac:spMk id="8" creationId="{9CB0D7D7-6B3E-4792-A6E0-111AD9547576}"/>
          </ac:spMkLst>
        </pc:spChg>
        <pc:spChg chg="del">
          <ac:chgData name="Lateef, Shamim" userId="852b239c-bb62-4cda-8f7e-7575abec414a" providerId="ADAL" clId="{80CD4AEC-6F3B-4544-BABC-2A85E09B5A08}" dt="2021-03-15T23:32:54.232" v="104" actId="478"/>
          <ac:spMkLst>
            <pc:docMk/>
            <pc:sldMk cId="2627136996" sldId="620"/>
            <ac:spMk id="9" creationId="{7769D216-35F4-467E-BCA2-152C72114E41}"/>
          </ac:spMkLst>
        </pc:spChg>
        <pc:graphicFrameChg chg="del">
          <ac:chgData name="Lateef, Shamim" userId="852b239c-bb62-4cda-8f7e-7575abec414a" providerId="ADAL" clId="{80CD4AEC-6F3B-4544-BABC-2A85E09B5A08}" dt="2021-03-15T23:33:06.759" v="105" actId="21"/>
          <ac:graphicFrameMkLst>
            <pc:docMk/>
            <pc:sldMk cId="2627136996" sldId="620"/>
            <ac:graphicFrameMk id="6" creationId="{CD3746C8-4187-4AD3-839D-EE65B7FE9DB7}"/>
          </ac:graphicFrameMkLst>
        </pc:graphicFrameChg>
      </pc:sldChg>
      <pc:sldChg chg="add del">
        <pc:chgData name="Lateef, Shamim" userId="852b239c-bb62-4cda-8f7e-7575abec414a" providerId="ADAL" clId="{80CD4AEC-6F3B-4544-BABC-2A85E09B5A08}" dt="2021-03-16T18:58:24.009" v="2327" actId="2696"/>
        <pc:sldMkLst>
          <pc:docMk/>
          <pc:sldMk cId="2616979259" sldId="621"/>
        </pc:sldMkLst>
      </pc:sldChg>
      <pc:sldChg chg="addSp delSp modSp add mod ord">
        <pc:chgData name="Lateef, Shamim" userId="852b239c-bb62-4cda-8f7e-7575abec414a" providerId="ADAL" clId="{80CD4AEC-6F3B-4544-BABC-2A85E09B5A08}" dt="2021-03-17T22:39:21.298" v="6911" actId="207"/>
        <pc:sldMkLst>
          <pc:docMk/>
          <pc:sldMk cId="3638116832" sldId="622"/>
        </pc:sldMkLst>
        <pc:spChg chg="add mod">
          <ac:chgData name="Lateef, Shamim" userId="852b239c-bb62-4cda-8f7e-7575abec414a" providerId="ADAL" clId="{80CD4AEC-6F3B-4544-BABC-2A85E09B5A08}" dt="2021-03-17T22:39:21.298" v="6911" actId="207"/>
          <ac:spMkLst>
            <pc:docMk/>
            <pc:sldMk cId="3638116832" sldId="622"/>
            <ac:spMk id="5" creationId="{DC4390FF-142E-426A-AA29-2703138AFF58}"/>
          </ac:spMkLst>
        </pc:spChg>
        <pc:spChg chg="mod">
          <ac:chgData name="Lateef, Shamim" userId="852b239c-bb62-4cda-8f7e-7575abec414a" providerId="ADAL" clId="{80CD4AEC-6F3B-4544-BABC-2A85E09B5A08}" dt="2021-03-16T17:53:57.903" v="195" actId="1076"/>
          <ac:spMkLst>
            <pc:docMk/>
            <pc:sldMk cId="3638116832" sldId="622"/>
            <ac:spMk id="6" creationId="{233CD8F8-D620-47A3-BCFE-244B88840D35}"/>
          </ac:spMkLst>
        </pc:spChg>
        <pc:spChg chg="del mod">
          <ac:chgData name="Lateef, Shamim" userId="852b239c-bb62-4cda-8f7e-7575abec414a" providerId="ADAL" clId="{80CD4AEC-6F3B-4544-BABC-2A85E09B5A08}" dt="2021-03-16T17:52:30.142" v="186" actId="478"/>
          <ac:spMkLst>
            <pc:docMk/>
            <pc:sldMk cId="3638116832" sldId="622"/>
            <ac:spMk id="8" creationId="{FF19F055-97DB-46A1-B422-43705533439C}"/>
          </ac:spMkLst>
        </pc:spChg>
        <pc:spChg chg="add del mod">
          <ac:chgData name="Lateef, Shamim" userId="852b239c-bb62-4cda-8f7e-7575abec414a" providerId="ADAL" clId="{80CD4AEC-6F3B-4544-BABC-2A85E09B5A08}" dt="2021-03-16T17:53:01.351" v="191"/>
          <ac:spMkLst>
            <pc:docMk/>
            <pc:sldMk cId="3638116832" sldId="622"/>
            <ac:spMk id="16" creationId="{EBF2064C-9C0A-4735-A1A7-0DDC9B74C445}"/>
          </ac:spMkLst>
        </pc:spChg>
        <pc:spChg chg="add del mod">
          <ac:chgData name="Lateef, Shamim" userId="852b239c-bb62-4cda-8f7e-7575abec414a" providerId="ADAL" clId="{80CD4AEC-6F3B-4544-BABC-2A85E09B5A08}" dt="2021-03-16T17:53:01.351" v="191"/>
          <ac:spMkLst>
            <pc:docMk/>
            <pc:sldMk cId="3638116832" sldId="622"/>
            <ac:spMk id="23" creationId="{113763E9-CECB-4F2F-BAE9-0EF73414EAD1}"/>
          </ac:spMkLst>
        </pc:spChg>
        <pc:spChg chg="add del mod">
          <ac:chgData name="Lateef, Shamim" userId="852b239c-bb62-4cda-8f7e-7575abec414a" providerId="ADAL" clId="{80CD4AEC-6F3B-4544-BABC-2A85E09B5A08}" dt="2021-03-16T17:53:01.351" v="191"/>
          <ac:spMkLst>
            <pc:docMk/>
            <pc:sldMk cId="3638116832" sldId="622"/>
            <ac:spMk id="24" creationId="{69FD5E67-DFB7-4B1C-BC89-A0D3D966DFCC}"/>
          </ac:spMkLst>
        </pc:spChg>
        <pc:spChg chg="add del mod">
          <ac:chgData name="Lateef, Shamim" userId="852b239c-bb62-4cda-8f7e-7575abec414a" providerId="ADAL" clId="{80CD4AEC-6F3B-4544-BABC-2A85E09B5A08}" dt="2021-03-16T17:53:01.351" v="191"/>
          <ac:spMkLst>
            <pc:docMk/>
            <pc:sldMk cId="3638116832" sldId="622"/>
            <ac:spMk id="25" creationId="{DE3E7AFD-ABE1-4E51-AD52-4E236179158C}"/>
          </ac:spMkLst>
        </pc:spChg>
        <pc:spChg chg="add del mod">
          <ac:chgData name="Lateef, Shamim" userId="852b239c-bb62-4cda-8f7e-7575abec414a" providerId="ADAL" clId="{80CD4AEC-6F3B-4544-BABC-2A85E09B5A08}" dt="2021-03-16T17:53:01.351" v="191"/>
          <ac:spMkLst>
            <pc:docMk/>
            <pc:sldMk cId="3638116832" sldId="622"/>
            <ac:spMk id="26" creationId="{567A79CE-9D55-4B3D-99A7-22E6E998746D}"/>
          </ac:spMkLst>
        </pc:spChg>
        <pc:spChg chg="add del mod">
          <ac:chgData name="Lateef, Shamim" userId="852b239c-bb62-4cda-8f7e-7575abec414a" providerId="ADAL" clId="{80CD4AEC-6F3B-4544-BABC-2A85E09B5A08}" dt="2021-03-16T17:53:01.351" v="191"/>
          <ac:spMkLst>
            <pc:docMk/>
            <pc:sldMk cId="3638116832" sldId="622"/>
            <ac:spMk id="27" creationId="{42D08478-2502-49B1-AE81-09D45506E2B6}"/>
          </ac:spMkLst>
        </pc:spChg>
        <pc:spChg chg="add mod">
          <ac:chgData name="Lateef, Shamim" userId="852b239c-bb62-4cda-8f7e-7575abec414a" providerId="ADAL" clId="{80CD4AEC-6F3B-4544-BABC-2A85E09B5A08}" dt="2021-03-17T22:39:17.643" v="6910" actId="207"/>
          <ac:spMkLst>
            <pc:docMk/>
            <pc:sldMk cId="3638116832" sldId="622"/>
            <ac:spMk id="28" creationId="{D09E8A1B-4770-4B71-A755-6280D1700A5D}"/>
          </ac:spMkLst>
        </pc:spChg>
        <pc:spChg chg="add mod">
          <ac:chgData name="Lateef, Shamim" userId="852b239c-bb62-4cda-8f7e-7575abec414a" providerId="ADAL" clId="{80CD4AEC-6F3B-4544-BABC-2A85E09B5A08}" dt="2021-03-17T22:39:07.018" v="6907" actId="207"/>
          <ac:spMkLst>
            <pc:docMk/>
            <pc:sldMk cId="3638116832" sldId="622"/>
            <ac:spMk id="29" creationId="{54443AE5-0E7C-4621-8122-4DEA5A4FCBC0}"/>
          </ac:spMkLst>
        </pc:spChg>
        <pc:spChg chg="add del mod">
          <ac:chgData name="Lateef, Shamim" userId="852b239c-bb62-4cda-8f7e-7575abec414a" providerId="ADAL" clId="{80CD4AEC-6F3B-4544-BABC-2A85E09B5A08}" dt="2021-03-16T17:53:01.351" v="191"/>
          <ac:spMkLst>
            <pc:docMk/>
            <pc:sldMk cId="3638116832" sldId="622"/>
            <ac:spMk id="29" creationId="{5CEE1456-8611-41DA-89D4-28D0BA3C54D6}"/>
          </ac:spMkLst>
        </pc:spChg>
        <pc:spChg chg="add mod">
          <ac:chgData name="Lateef, Shamim" userId="852b239c-bb62-4cda-8f7e-7575abec414a" providerId="ADAL" clId="{80CD4AEC-6F3B-4544-BABC-2A85E09B5A08}" dt="2021-03-16T17:53:28.644" v="194" actId="1076"/>
          <ac:spMkLst>
            <pc:docMk/>
            <pc:sldMk cId="3638116832" sldId="622"/>
            <ac:spMk id="37" creationId="{944AD9A8-FBBB-49F7-959C-4BF34A340322}"/>
          </ac:spMkLst>
        </pc:spChg>
        <pc:spChg chg="add mod">
          <ac:chgData name="Lateef, Shamim" userId="852b239c-bb62-4cda-8f7e-7575abec414a" providerId="ADAL" clId="{80CD4AEC-6F3B-4544-BABC-2A85E09B5A08}" dt="2021-03-16T17:53:28.644" v="194" actId="1076"/>
          <ac:spMkLst>
            <pc:docMk/>
            <pc:sldMk cId="3638116832" sldId="622"/>
            <ac:spMk id="44" creationId="{A2CD735A-7FD2-4EA7-9669-94C7066130B7}"/>
          </ac:spMkLst>
        </pc:spChg>
        <pc:spChg chg="add mod">
          <ac:chgData name="Lateef, Shamim" userId="852b239c-bb62-4cda-8f7e-7575abec414a" providerId="ADAL" clId="{80CD4AEC-6F3B-4544-BABC-2A85E09B5A08}" dt="2021-03-16T17:53:28.644" v="194" actId="1076"/>
          <ac:spMkLst>
            <pc:docMk/>
            <pc:sldMk cId="3638116832" sldId="622"/>
            <ac:spMk id="45" creationId="{384CF2A6-266E-46B9-ADB0-AAD88EF85264}"/>
          </ac:spMkLst>
        </pc:spChg>
        <pc:spChg chg="add mod">
          <ac:chgData name="Lateef, Shamim" userId="852b239c-bb62-4cda-8f7e-7575abec414a" providerId="ADAL" clId="{80CD4AEC-6F3B-4544-BABC-2A85E09B5A08}" dt="2021-03-16T17:53:28.644" v="194" actId="1076"/>
          <ac:spMkLst>
            <pc:docMk/>
            <pc:sldMk cId="3638116832" sldId="622"/>
            <ac:spMk id="46" creationId="{0B03B91B-F527-41BE-8D38-559752DC05BC}"/>
          </ac:spMkLst>
        </pc:spChg>
        <pc:spChg chg="add mod">
          <ac:chgData name="Lateef, Shamim" userId="852b239c-bb62-4cda-8f7e-7575abec414a" providerId="ADAL" clId="{80CD4AEC-6F3B-4544-BABC-2A85E09B5A08}" dt="2021-03-16T17:53:28.644" v="194" actId="1076"/>
          <ac:spMkLst>
            <pc:docMk/>
            <pc:sldMk cId="3638116832" sldId="622"/>
            <ac:spMk id="47" creationId="{9F59B3B4-BDA4-4A59-A459-99480DFB14DE}"/>
          </ac:spMkLst>
        </pc:spChg>
        <pc:spChg chg="add mod">
          <ac:chgData name="Lateef, Shamim" userId="852b239c-bb62-4cda-8f7e-7575abec414a" providerId="ADAL" clId="{80CD4AEC-6F3B-4544-BABC-2A85E09B5A08}" dt="2021-03-16T17:53:28.644" v="194" actId="1076"/>
          <ac:spMkLst>
            <pc:docMk/>
            <pc:sldMk cId="3638116832" sldId="622"/>
            <ac:spMk id="48" creationId="{8B2BD675-1781-47C6-AAE3-1DDD6EB9490D}"/>
          </ac:spMkLst>
        </pc:spChg>
        <pc:spChg chg="add mod">
          <ac:chgData name="Lateef, Shamim" userId="852b239c-bb62-4cda-8f7e-7575abec414a" providerId="ADAL" clId="{80CD4AEC-6F3B-4544-BABC-2A85E09B5A08}" dt="2021-03-16T17:53:28.644" v="194" actId="1076"/>
          <ac:spMkLst>
            <pc:docMk/>
            <pc:sldMk cId="3638116832" sldId="622"/>
            <ac:spMk id="50" creationId="{0BE6E3C2-8532-4AF2-AC95-8511D3BDA47E}"/>
          </ac:spMkLst>
        </pc:spChg>
        <pc:spChg chg="add mod">
          <ac:chgData name="Lateef, Shamim" userId="852b239c-bb62-4cda-8f7e-7575abec414a" providerId="ADAL" clId="{80CD4AEC-6F3B-4544-BABC-2A85E09B5A08}" dt="2021-03-17T22:39:13.599" v="6909" actId="207"/>
          <ac:spMkLst>
            <pc:docMk/>
            <pc:sldMk cId="3638116832" sldId="622"/>
            <ac:spMk id="51" creationId="{7931137D-651B-4418-B4EB-4A122992E3CD}"/>
          </ac:spMkLst>
        </pc:spChg>
        <pc:graphicFrameChg chg="del">
          <ac:chgData name="Lateef, Shamim" userId="852b239c-bb62-4cda-8f7e-7575abec414a" providerId="ADAL" clId="{80CD4AEC-6F3B-4544-BABC-2A85E09B5A08}" dt="2021-03-16T17:52:33.121" v="187" actId="478"/>
          <ac:graphicFrameMkLst>
            <pc:docMk/>
            <pc:sldMk cId="3638116832" sldId="622"/>
            <ac:graphicFrameMk id="7" creationId="{799EC84D-02B2-45CD-97D6-9CA7565CB372}"/>
          </ac:graphicFrameMkLst>
        </pc:graphicFrameChg>
        <pc:picChg chg="add del mod">
          <ac:chgData name="Lateef, Shamim" userId="852b239c-bb62-4cda-8f7e-7575abec414a" providerId="ADAL" clId="{80CD4AEC-6F3B-4544-BABC-2A85E09B5A08}" dt="2021-03-16T17:53:01.351" v="191"/>
          <ac:picMkLst>
            <pc:docMk/>
            <pc:sldMk cId="3638116832" sldId="622"/>
            <ac:picMk id="9" creationId="{FF004C76-14BC-4487-B076-0E38D5AD793F}"/>
          </ac:picMkLst>
        </pc:picChg>
        <pc:picChg chg="add del mod">
          <ac:chgData name="Lateef, Shamim" userId="852b239c-bb62-4cda-8f7e-7575abec414a" providerId="ADAL" clId="{80CD4AEC-6F3B-4544-BABC-2A85E09B5A08}" dt="2021-03-16T17:53:01.351" v="191"/>
          <ac:picMkLst>
            <pc:docMk/>
            <pc:sldMk cId="3638116832" sldId="622"/>
            <ac:picMk id="10" creationId="{1852FCCA-108F-4196-9401-B15A3E26BA8E}"/>
          </ac:picMkLst>
        </pc:picChg>
        <pc:picChg chg="add del mod">
          <ac:chgData name="Lateef, Shamim" userId="852b239c-bb62-4cda-8f7e-7575abec414a" providerId="ADAL" clId="{80CD4AEC-6F3B-4544-BABC-2A85E09B5A08}" dt="2021-03-16T17:53:01.351" v="191"/>
          <ac:picMkLst>
            <pc:docMk/>
            <pc:sldMk cId="3638116832" sldId="622"/>
            <ac:picMk id="11" creationId="{43951D01-AC43-4D57-969F-104CBC5F32CD}"/>
          </ac:picMkLst>
        </pc:picChg>
        <pc:picChg chg="add mod">
          <ac:chgData name="Lateef, Shamim" userId="852b239c-bb62-4cda-8f7e-7575abec414a" providerId="ADAL" clId="{80CD4AEC-6F3B-4544-BABC-2A85E09B5A08}" dt="2021-03-16T17:53:28.644" v="194" actId="1076"/>
          <ac:picMkLst>
            <pc:docMk/>
            <pc:sldMk cId="3638116832" sldId="622"/>
            <ac:picMk id="30" creationId="{3C2D56C9-D782-469A-A342-1033D307BF38}"/>
          </ac:picMkLst>
        </pc:picChg>
        <pc:picChg chg="add mod">
          <ac:chgData name="Lateef, Shamim" userId="852b239c-bb62-4cda-8f7e-7575abec414a" providerId="ADAL" clId="{80CD4AEC-6F3B-4544-BABC-2A85E09B5A08}" dt="2021-03-16T17:53:28.644" v="194" actId="1076"/>
          <ac:picMkLst>
            <pc:docMk/>
            <pc:sldMk cId="3638116832" sldId="622"/>
            <ac:picMk id="31" creationId="{51E70077-598A-4671-A15E-FE6FACC93619}"/>
          </ac:picMkLst>
        </pc:picChg>
        <pc:picChg chg="add mod">
          <ac:chgData name="Lateef, Shamim" userId="852b239c-bb62-4cda-8f7e-7575abec414a" providerId="ADAL" clId="{80CD4AEC-6F3B-4544-BABC-2A85E09B5A08}" dt="2021-03-16T17:53:28.644" v="194" actId="1076"/>
          <ac:picMkLst>
            <pc:docMk/>
            <pc:sldMk cId="3638116832" sldId="622"/>
            <ac:picMk id="32" creationId="{272CA538-945C-4DF6-9622-9FC6B9A16064}"/>
          </ac:picMkLst>
        </pc:picChg>
        <pc:cxnChg chg="add del mod">
          <ac:chgData name="Lateef, Shamim" userId="852b239c-bb62-4cda-8f7e-7575abec414a" providerId="ADAL" clId="{80CD4AEC-6F3B-4544-BABC-2A85E09B5A08}" dt="2021-03-16T17:53:01.351" v="191"/>
          <ac:cxnSpMkLst>
            <pc:docMk/>
            <pc:sldMk cId="3638116832" sldId="622"/>
            <ac:cxnSpMk id="12" creationId="{6D9284E3-AFA0-4E02-83DA-D0E59A80BC11}"/>
          </ac:cxnSpMkLst>
        </pc:cxnChg>
        <pc:cxnChg chg="add del mod">
          <ac:chgData name="Lateef, Shamim" userId="852b239c-bb62-4cda-8f7e-7575abec414a" providerId="ADAL" clId="{80CD4AEC-6F3B-4544-BABC-2A85E09B5A08}" dt="2021-03-16T17:53:01.351" v="191"/>
          <ac:cxnSpMkLst>
            <pc:docMk/>
            <pc:sldMk cId="3638116832" sldId="622"/>
            <ac:cxnSpMk id="13" creationId="{9F9A6C2B-6A36-4DF9-A6A6-ACC16D903304}"/>
          </ac:cxnSpMkLst>
        </pc:cxnChg>
        <pc:cxnChg chg="add del mod">
          <ac:chgData name="Lateef, Shamim" userId="852b239c-bb62-4cda-8f7e-7575abec414a" providerId="ADAL" clId="{80CD4AEC-6F3B-4544-BABC-2A85E09B5A08}" dt="2021-03-16T17:53:01.351" v="191"/>
          <ac:cxnSpMkLst>
            <pc:docMk/>
            <pc:sldMk cId="3638116832" sldId="622"/>
            <ac:cxnSpMk id="14" creationId="{91714E8A-775E-4EA4-915C-4AC99A778FFF}"/>
          </ac:cxnSpMkLst>
        </pc:cxnChg>
        <pc:cxnChg chg="add del mod">
          <ac:chgData name="Lateef, Shamim" userId="852b239c-bb62-4cda-8f7e-7575abec414a" providerId="ADAL" clId="{80CD4AEC-6F3B-4544-BABC-2A85E09B5A08}" dt="2021-03-16T17:53:01.351" v="191"/>
          <ac:cxnSpMkLst>
            <pc:docMk/>
            <pc:sldMk cId="3638116832" sldId="622"/>
            <ac:cxnSpMk id="15" creationId="{ECE14346-BEFB-4FCE-BE39-AF28BDA349F7}"/>
          </ac:cxnSpMkLst>
        </pc:cxnChg>
        <pc:cxnChg chg="add del mod">
          <ac:chgData name="Lateef, Shamim" userId="852b239c-bb62-4cda-8f7e-7575abec414a" providerId="ADAL" clId="{80CD4AEC-6F3B-4544-BABC-2A85E09B5A08}" dt="2021-03-16T17:53:01.351" v="191"/>
          <ac:cxnSpMkLst>
            <pc:docMk/>
            <pc:sldMk cId="3638116832" sldId="622"/>
            <ac:cxnSpMk id="17" creationId="{3828EF8B-3F34-47CF-9CE1-934DDAF235F3}"/>
          </ac:cxnSpMkLst>
        </pc:cxnChg>
        <pc:cxnChg chg="add del mod">
          <ac:chgData name="Lateef, Shamim" userId="852b239c-bb62-4cda-8f7e-7575abec414a" providerId="ADAL" clId="{80CD4AEC-6F3B-4544-BABC-2A85E09B5A08}" dt="2021-03-16T17:53:01.351" v="191"/>
          <ac:cxnSpMkLst>
            <pc:docMk/>
            <pc:sldMk cId="3638116832" sldId="622"/>
            <ac:cxnSpMk id="18" creationId="{FBF26935-FC3C-4840-AD01-3A5F2CE4EDDB}"/>
          </ac:cxnSpMkLst>
        </pc:cxnChg>
        <pc:cxnChg chg="add del mod">
          <ac:chgData name="Lateef, Shamim" userId="852b239c-bb62-4cda-8f7e-7575abec414a" providerId="ADAL" clId="{80CD4AEC-6F3B-4544-BABC-2A85E09B5A08}" dt="2021-03-16T17:53:01.351" v="191"/>
          <ac:cxnSpMkLst>
            <pc:docMk/>
            <pc:sldMk cId="3638116832" sldId="622"/>
            <ac:cxnSpMk id="19" creationId="{8528EE9D-E92F-4D04-8DF8-F6C48D9A14E5}"/>
          </ac:cxnSpMkLst>
        </pc:cxnChg>
        <pc:cxnChg chg="add del mod">
          <ac:chgData name="Lateef, Shamim" userId="852b239c-bb62-4cda-8f7e-7575abec414a" providerId="ADAL" clId="{80CD4AEC-6F3B-4544-BABC-2A85E09B5A08}" dt="2021-03-16T17:53:01.351" v="191"/>
          <ac:cxnSpMkLst>
            <pc:docMk/>
            <pc:sldMk cId="3638116832" sldId="622"/>
            <ac:cxnSpMk id="20" creationId="{A251160E-B471-47B4-9508-6DDA21D366DE}"/>
          </ac:cxnSpMkLst>
        </pc:cxnChg>
        <pc:cxnChg chg="add del mod">
          <ac:chgData name="Lateef, Shamim" userId="852b239c-bb62-4cda-8f7e-7575abec414a" providerId="ADAL" clId="{80CD4AEC-6F3B-4544-BABC-2A85E09B5A08}" dt="2021-03-16T17:53:01.351" v="191"/>
          <ac:cxnSpMkLst>
            <pc:docMk/>
            <pc:sldMk cId="3638116832" sldId="622"/>
            <ac:cxnSpMk id="21" creationId="{1C6449BB-E798-4A05-9ADB-A7EB21F031C0}"/>
          </ac:cxnSpMkLst>
        </pc:cxnChg>
        <pc:cxnChg chg="add del mod">
          <ac:chgData name="Lateef, Shamim" userId="852b239c-bb62-4cda-8f7e-7575abec414a" providerId="ADAL" clId="{80CD4AEC-6F3B-4544-BABC-2A85E09B5A08}" dt="2021-03-16T17:53:01.351" v="191"/>
          <ac:cxnSpMkLst>
            <pc:docMk/>
            <pc:sldMk cId="3638116832" sldId="622"/>
            <ac:cxnSpMk id="22" creationId="{02FFB58E-045C-489A-B321-46D668B59D72}"/>
          </ac:cxnSpMkLst>
        </pc:cxnChg>
        <pc:cxnChg chg="add del mod">
          <ac:chgData name="Lateef, Shamim" userId="852b239c-bb62-4cda-8f7e-7575abec414a" providerId="ADAL" clId="{80CD4AEC-6F3B-4544-BABC-2A85E09B5A08}" dt="2021-03-16T17:53:01.351" v="191"/>
          <ac:cxnSpMkLst>
            <pc:docMk/>
            <pc:sldMk cId="3638116832" sldId="622"/>
            <ac:cxnSpMk id="28" creationId="{22BB3C61-9239-43D7-ADB9-32B3E1171CBE}"/>
          </ac:cxnSpMkLst>
        </pc:cxnChg>
        <pc:cxnChg chg="add mod">
          <ac:chgData name="Lateef, Shamim" userId="852b239c-bb62-4cda-8f7e-7575abec414a" providerId="ADAL" clId="{80CD4AEC-6F3B-4544-BABC-2A85E09B5A08}" dt="2021-03-16T17:53:28.644" v="194" actId="1076"/>
          <ac:cxnSpMkLst>
            <pc:docMk/>
            <pc:sldMk cId="3638116832" sldId="622"/>
            <ac:cxnSpMk id="33" creationId="{E4BC406A-37A4-405B-A7D8-C7B34F57CC9D}"/>
          </ac:cxnSpMkLst>
        </pc:cxnChg>
        <pc:cxnChg chg="add mod">
          <ac:chgData name="Lateef, Shamim" userId="852b239c-bb62-4cda-8f7e-7575abec414a" providerId="ADAL" clId="{80CD4AEC-6F3B-4544-BABC-2A85E09B5A08}" dt="2021-03-16T17:53:28.644" v="194" actId="1076"/>
          <ac:cxnSpMkLst>
            <pc:docMk/>
            <pc:sldMk cId="3638116832" sldId="622"/>
            <ac:cxnSpMk id="34" creationId="{468F79CE-8848-4219-B46A-7E9153755F9C}"/>
          </ac:cxnSpMkLst>
        </pc:cxnChg>
        <pc:cxnChg chg="add mod">
          <ac:chgData name="Lateef, Shamim" userId="852b239c-bb62-4cda-8f7e-7575abec414a" providerId="ADAL" clId="{80CD4AEC-6F3B-4544-BABC-2A85E09B5A08}" dt="2021-03-16T17:53:28.644" v="194" actId="1076"/>
          <ac:cxnSpMkLst>
            <pc:docMk/>
            <pc:sldMk cId="3638116832" sldId="622"/>
            <ac:cxnSpMk id="35" creationId="{CEC22869-6BEC-497F-81A7-F6257670FD30}"/>
          </ac:cxnSpMkLst>
        </pc:cxnChg>
        <pc:cxnChg chg="add mod">
          <ac:chgData name="Lateef, Shamim" userId="852b239c-bb62-4cda-8f7e-7575abec414a" providerId="ADAL" clId="{80CD4AEC-6F3B-4544-BABC-2A85E09B5A08}" dt="2021-03-16T17:53:28.644" v="194" actId="1076"/>
          <ac:cxnSpMkLst>
            <pc:docMk/>
            <pc:sldMk cId="3638116832" sldId="622"/>
            <ac:cxnSpMk id="36" creationId="{7DF720F3-4EBD-440D-9651-F757EA925B15}"/>
          </ac:cxnSpMkLst>
        </pc:cxnChg>
        <pc:cxnChg chg="add mod">
          <ac:chgData name="Lateef, Shamim" userId="852b239c-bb62-4cda-8f7e-7575abec414a" providerId="ADAL" clId="{80CD4AEC-6F3B-4544-BABC-2A85E09B5A08}" dt="2021-03-16T17:53:28.644" v="194" actId="1076"/>
          <ac:cxnSpMkLst>
            <pc:docMk/>
            <pc:sldMk cId="3638116832" sldId="622"/>
            <ac:cxnSpMk id="38" creationId="{560B2DF3-DA00-4BF3-B03D-C97CC7B9A92C}"/>
          </ac:cxnSpMkLst>
        </pc:cxnChg>
        <pc:cxnChg chg="add mod">
          <ac:chgData name="Lateef, Shamim" userId="852b239c-bb62-4cda-8f7e-7575abec414a" providerId="ADAL" clId="{80CD4AEC-6F3B-4544-BABC-2A85E09B5A08}" dt="2021-03-16T17:53:28.644" v="194" actId="1076"/>
          <ac:cxnSpMkLst>
            <pc:docMk/>
            <pc:sldMk cId="3638116832" sldId="622"/>
            <ac:cxnSpMk id="39" creationId="{F5559150-AE31-4285-BA66-F4CD7E2409CD}"/>
          </ac:cxnSpMkLst>
        </pc:cxnChg>
        <pc:cxnChg chg="add mod">
          <ac:chgData name="Lateef, Shamim" userId="852b239c-bb62-4cda-8f7e-7575abec414a" providerId="ADAL" clId="{80CD4AEC-6F3B-4544-BABC-2A85E09B5A08}" dt="2021-03-16T17:53:28.644" v="194" actId="1076"/>
          <ac:cxnSpMkLst>
            <pc:docMk/>
            <pc:sldMk cId="3638116832" sldId="622"/>
            <ac:cxnSpMk id="40" creationId="{5F2CF412-1BC7-415E-A394-B8E6C7B20735}"/>
          </ac:cxnSpMkLst>
        </pc:cxnChg>
        <pc:cxnChg chg="add mod">
          <ac:chgData name="Lateef, Shamim" userId="852b239c-bb62-4cda-8f7e-7575abec414a" providerId="ADAL" clId="{80CD4AEC-6F3B-4544-BABC-2A85E09B5A08}" dt="2021-03-16T17:53:28.644" v="194" actId="1076"/>
          <ac:cxnSpMkLst>
            <pc:docMk/>
            <pc:sldMk cId="3638116832" sldId="622"/>
            <ac:cxnSpMk id="41" creationId="{EBA49286-614E-4F9D-B243-98414EBC35E4}"/>
          </ac:cxnSpMkLst>
        </pc:cxnChg>
        <pc:cxnChg chg="add mod">
          <ac:chgData name="Lateef, Shamim" userId="852b239c-bb62-4cda-8f7e-7575abec414a" providerId="ADAL" clId="{80CD4AEC-6F3B-4544-BABC-2A85E09B5A08}" dt="2021-03-16T17:53:28.644" v="194" actId="1076"/>
          <ac:cxnSpMkLst>
            <pc:docMk/>
            <pc:sldMk cId="3638116832" sldId="622"/>
            <ac:cxnSpMk id="42" creationId="{C140100D-73C2-4A5E-93F3-C685ACEE167B}"/>
          </ac:cxnSpMkLst>
        </pc:cxnChg>
        <pc:cxnChg chg="add mod">
          <ac:chgData name="Lateef, Shamim" userId="852b239c-bb62-4cda-8f7e-7575abec414a" providerId="ADAL" clId="{80CD4AEC-6F3B-4544-BABC-2A85E09B5A08}" dt="2021-03-16T17:53:28.644" v="194" actId="1076"/>
          <ac:cxnSpMkLst>
            <pc:docMk/>
            <pc:sldMk cId="3638116832" sldId="622"/>
            <ac:cxnSpMk id="43" creationId="{CA385FB1-D529-4B99-A2E2-04406223D313}"/>
          </ac:cxnSpMkLst>
        </pc:cxnChg>
        <pc:cxnChg chg="add mod">
          <ac:chgData name="Lateef, Shamim" userId="852b239c-bb62-4cda-8f7e-7575abec414a" providerId="ADAL" clId="{80CD4AEC-6F3B-4544-BABC-2A85E09B5A08}" dt="2021-03-16T17:53:28.644" v="194" actId="1076"/>
          <ac:cxnSpMkLst>
            <pc:docMk/>
            <pc:sldMk cId="3638116832" sldId="622"/>
            <ac:cxnSpMk id="49" creationId="{251C17B5-C29E-4301-8BD3-F2799505713A}"/>
          </ac:cxnSpMkLst>
        </pc:cxnChg>
      </pc:sldChg>
      <pc:sldChg chg="add del">
        <pc:chgData name="Lateef, Shamim" userId="852b239c-bb62-4cda-8f7e-7575abec414a" providerId="ADAL" clId="{80CD4AEC-6F3B-4544-BABC-2A85E09B5A08}" dt="2021-03-16T19:03:33.974" v="2469" actId="2696"/>
        <pc:sldMkLst>
          <pc:docMk/>
          <pc:sldMk cId="4255975419" sldId="623"/>
        </pc:sldMkLst>
      </pc:sldChg>
      <pc:sldChg chg="modSp add mod">
        <pc:chgData name="Lateef, Shamim" userId="852b239c-bb62-4cda-8f7e-7575abec414a" providerId="ADAL" clId="{80CD4AEC-6F3B-4544-BABC-2A85E09B5A08}" dt="2021-03-18T04:31:30.071" v="8149" actId="20577"/>
        <pc:sldMkLst>
          <pc:docMk/>
          <pc:sldMk cId="2212007763" sldId="624"/>
        </pc:sldMkLst>
        <pc:spChg chg="mod">
          <ac:chgData name="Lateef, Shamim" userId="852b239c-bb62-4cda-8f7e-7575abec414a" providerId="ADAL" clId="{80CD4AEC-6F3B-4544-BABC-2A85E09B5A08}" dt="2021-03-16T20:16:09.696" v="3878" actId="20577"/>
          <ac:spMkLst>
            <pc:docMk/>
            <pc:sldMk cId="2212007763" sldId="624"/>
            <ac:spMk id="6" creationId="{233CD8F8-D620-47A3-BCFE-244B88840D35}"/>
          </ac:spMkLst>
        </pc:spChg>
        <pc:spChg chg="mod">
          <ac:chgData name="Lateef, Shamim" userId="852b239c-bb62-4cda-8f7e-7575abec414a" providerId="ADAL" clId="{80CD4AEC-6F3B-4544-BABC-2A85E09B5A08}" dt="2021-03-16T20:20:54.695" v="3927" actId="403"/>
          <ac:spMkLst>
            <pc:docMk/>
            <pc:sldMk cId="2212007763" sldId="624"/>
            <ac:spMk id="8" creationId="{FF19F055-97DB-46A1-B422-43705533439C}"/>
          </ac:spMkLst>
        </pc:spChg>
        <pc:graphicFrameChg chg="mod modGraphic">
          <ac:chgData name="Lateef, Shamim" userId="852b239c-bb62-4cda-8f7e-7575abec414a" providerId="ADAL" clId="{80CD4AEC-6F3B-4544-BABC-2A85E09B5A08}" dt="2021-03-18T04:31:30.071" v="8149" actId="20577"/>
          <ac:graphicFrameMkLst>
            <pc:docMk/>
            <pc:sldMk cId="2212007763" sldId="624"/>
            <ac:graphicFrameMk id="7" creationId="{799EC84D-02B2-45CD-97D6-9CA7565CB372}"/>
          </ac:graphicFrameMkLst>
        </pc:graphicFrameChg>
      </pc:sldChg>
      <pc:sldChg chg="add del">
        <pc:chgData name="Lateef, Shamim" userId="852b239c-bb62-4cda-8f7e-7575abec414a" providerId="ADAL" clId="{80CD4AEC-6F3B-4544-BABC-2A85E09B5A08}" dt="2021-03-16T18:58:24.009" v="2327" actId="2696"/>
        <pc:sldMkLst>
          <pc:docMk/>
          <pc:sldMk cId="486137645" sldId="625"/>
        </pc:sldMkLst>
      </pc:sldChg>
      <pc:sldChg chg="addSp delSp modSp add mod ord">
        <pc:chgData name="Lateef, Shamim" userId="852b239c-bb62-4cda-8f7e-7575abec414a" providerId="ADAL" clId="{80CD4AEC-6F3B-4544-BABC-2A85E09B5A08}" dt="2021-03-16T18:57:28.283" v="2323" actId="1076"/>
        <pc:sldMkLst>
          <pc:docMk/>
          <pc:sldMk cId="2352466802" sldId="626"/>
        </pc:sldMkLst>
        <pc:spChg chg="add del mod">
          <ac:chgData name="Lateef, Shamim" userId="852b239c-bb62-4cda-8f7e-7575abec414a" providerId="ADAL" clId="{80CD4AEC-6F3B-4544-BABC-2A85E09B5A08}" dt="2021-03-16T18:57:21.555" v="2322" actId="478"/>
          <ac:spMkLst>
            <pc:docMk/>
            <pc:sldMk cId="2352466802" sldId="626"/>
            <ac:spMk id="2" creationId="{25C1DF29-2093-4D2D-981E-388F6DF30B1A}"/>
          </ac:spMkLst>
        </pc:spChg>
        <pc:spChg chg="add del">
          <ac:chgData name="Lateef, Shamim" userId="852b239c-bb62-4cda-8f7e-7575abec414a" providerId="ADAL" clId="{80CD4AEC-6F3B-4544-BABC-2A85E09B5A08}" dt="2021-03-16T18:56:59.591" v="2317" actId="478"/>
          <ac:spMkLst>
            <pc:docMk/>
            <pc:sldMk cId="2352466802" sldId="626"/>
            <ac:spMk id="3" creationId="{C185DDC1-B753-4C1C-927C-534BDE695E2E}"/>
          </ac:spMkLst>
        </pc:spChg>
        <pc:spChg chg="add del mod">
          <ac:chgData name="Lateef, Shamim" userId="852b239c-bb62-4cda-8f7e-7575abec414a" providerId="ADAL" clId="{80CD4AEC-6F3B-4544-BABC-2A85E09B5A08}" dt="2021-03-16T18:57:09.159" v="2319" actId="478"/>
          <ac:spMkLst>
            <pc:docMk/>
            <pc:sldMk cId="2352466802" sldId="626"/>
            <ac:spMk id="4" creationId="{984A77D6-76DC-4CF9-B1EA-D05B5178A007}"/>
          </ac:spMkLst>
        </pc:spChg>
        <pc:spChg chg="mod">
          <ac:chgData name="Lateef, Shamim" userId="852b239c-bb62-4cda-8f7e-7575abec414a" providerId="ADAL" clId="{80CD4AEC-6F3B-4544-BABC-2A85E09B5A08}" dt="2021-03-16T18:36:17.719" v="2301" actId="20577"/>
          <ac:spMkLst>
            <pc:docMk/>
            <pc:sldMk cId="2352466802" sldId="626"/>
            <ac:spMk id="6" creationId="{233CD8F8-D620-47A3-BCFE-244B88840D35}"/>
          </ac:spMkLst>
        </pc:spChg>
        <pc:spChg chg="add del">
          <ac:chgData name="Lateef, Shamim" userId="852b239c-bb62-4cda-8f7e-7575abec414a" providerId="ADAL" clId="{80CD4AEC-6F3B-4544-BABC-2A85E09B5A08}" dt="2021-03-16T18:36:45.024" v="2304" actId="478"/>
          <ac:spMkLst>
            <pc:docMk/>
            <pc:sldMk cId="2352466802" sldId="626"/>
            <ac:spMk id="37" creationId="{944AD9A8-FBBB-49F7-959C-4BF34A340322}"/>
          </ac:spMkLst>
        </pc:spChg>
        <pc:spChg chg="add del">
          <ac:chgData name="Lateef, Shamim" userId="852b239c-bb62-4cda-8f7e-7575abec414a" providerId="ADAL" clId="{80CD4AEC-6F3B-4544-BABC-2A85E09B5A08}" dt="2021-03-16T18:36:45.024" v="2304" actId="478"/>
          <ac:spMkLst>
            <pc:docMk/>
            <pc:sldMk cId="2352466802" sldId="626"/>
            <ac:spMk id="44" creationId="{A2CD735A-7FD2-4EA7-9669-94C7066130B7}"/>
          </ac:spMkLst>
        </pc:spChg>
        <pc:spChg chg="add del">
          <ac:chgData name="Lateef, Shamim" userId="852b239c-bb62-4cda-8f7e-7575abec414a" providerId="ADAL" clId="{80CD4AEC-6F3B-4544-BABC-2A85E09B5A08}" dt="2021-03-16T18:36:45.024" v="2304" actId="478"/>
          <ac:spMkLst>
            <pc:docMk/>
            <pc:sldMk cId="2352466802" sldId="626"/>
            <ac:spMk id="45" creationId="{384CF2A6-266E-46B9-ADB0-AAD88EF85264}"/>
          </ac:spMkLst>
        </pc:spChg>
        <pc:spChg chg="add del">
          <ac:chgData name="Lateef, Shamim" userId="852b239c-bb62-4cda-8f7e-7575abec414a" providerId="ADAL" clId="{80CD4AEC-6F3B-4544-BABC-2A85E09B5A08}" dt="2021-03-16T18:36:45.024" v="2304" actId="478"/>
          <ac:spMkLst>
            <pc:docMk/>
            <pc:sldMk cId="2352466802" sldId="626"/>
            <ac:spMk id="46" creationId="{0B03B91B-F527-41BE-8D38-559752DC05BC}"/>
          </ac:spMkLst>
        </pc:spChg>
        <pc:spChg chg="add del">
          <ac:chgData name="Lateef, Shamim" userId="852b239c-bb62-4cda-8f7e-7575abec414a" providerId="ADAL" clId="{80CD4AEC-6F3B-4544-BABC-2A85E09B5A08}" dt="2021-03-16T18:36:45.024" v="2304" actId="478"/>
          <ac:spMkLst>
            <pc:docMk/>
            <pc:sldMk cId="2352466802" sldId="626"/>
            <ac:spMk id="47" creationId="{9F59B3B4-BDA4-4A59-A459-99480DFB14DE}"/>
          </ac:spMkLst>
        </pc:spChg>
        <pc:spChg chg="add del">
          <ac:chgData name="Lateef, Shamim" userId="852b239c-bb62-4cda-8f7e-7575abec414a" providerId="ADAL" clId="{80CD4AEC-6F3B-4544-BABC-2A85E09B5A08}" dt="2021-03-16T18:36:45.024" v="2304" actId="478"/>
          <ac:spMkLst>
            <pc:docMk/>
            <pc:sldMk cId="2352466802" sldId="626"/>
            <ac:spMk id="48" creationId="{8B2BD675-1781-47C6-AAE3-1DDD6EB9490D}"/>
          </ac:spMkLst>
        </pc:spChg>
        <pc:spChg chg="add del">
          <ac:chgData name="Lateef, Shamim" userId="852b239c-bb62-4cda-8f7e-7575abec414a" providerId="ADAL" clId="{80CD4AEC-6F3B-4544-BABC-2A85E09B5A08}" dt="2021-03-16T18:36:45.024" v="2304" actId="478"/>
          <ac:spMkLst>
            <pc:docMk/>
            <pc:sldMk cId="2352466802" sldId="626"/>
            <ac:spMk id="50" creationId="{0BE6E3C2-8532-4AF2-AC95-8511D3BDA47E}"/>
          </ac:spMkLst>
        </pc:spChg>
        <pc:picChg chg="add del mod">
          <ac:chgData name="Lateef, Shamim" userId="852b239c-bb62-4cda-8f7e-7575abec414a" providerId="ADAL" clId="{80CD4AEC-6F3B-4544-BABC-2A85E09B5A08}" dt="2021-03-16T18:56:10.188" v="2313" actId="478"/>
          <ac:picMkLst>
            <pc:docMk/>
            <pc:sldMk cId="2352466802" sldId="626"/>
            <ac:picMk id="5" creationId="{FBC92A1E-3A1E-430E-AC03-6526C1EEE59B}"/>
          </ac:picMkLst>
        </pc:picChg>
        <pc:picChg chg="mod">
          <ac:chgData name="Lateef, Shamim" userId="852b239c-bb62-4cda-8f7e-7575abec414a" providerId="ADAL" clId="{80CD4AEC-6F3B-4544-BABC-2A85E09B5A08}" dt="2021-03-16T18:57:28.283" v="2323" actId="1076"/>
          <ac:picMkLst>
            <pc:docMk/>
            <pc:sldMk cId="2352466802" sldId="626"/>
            <ac:picMk id="7" creationId="{3D218FAF-AAE2-4DD2-99B5-DD82589B8BE9}"/>
          </ac:picMkLst>
        </pc:picChg>
        <pc:picChg chg="add del">
          <ac:chgData name="Lateef, Shamim" userId="852b239c-bb62-4cda-8f7e-7575abec414a" providerId="ADAL" clId="{80CD4AEC-6F3B-4544-BABC-2A85E09B5A08}" dt="2021-03-16T18:36:45.024" v="2304" actId="478"/>
          <ac:picMkLst>
            <pc:docMk/>
            <pc:sldMk cId="2352466802" sldId="626"/>
            <ac:picMk id="30" creationId="{3C2D56C9-D782-469A-A342-1033D307BF38}"/>
          </ac:picMkLst>
        </pc:picChg>
        <pc:picChg chg="add del">
          <ac:chgData name="Lateef, Shamim" userId="852b239c-bb62-4cda-8f7e-7575abec414a" providerId="ADAL" clId="{80CD4AEC-6F3B-4544-BABC-2A85E09B5A08}" dt="2021-03-16T18:36:45.024" v="2304" actId="478"/>
          <ac:picMkLst>
            <pc:docMk/>
            <pc:sldMk cId="2352466802" sldId="626"/>
            <ac:picMk id="31" creationId="{51E70077-598A-4671-A15E-FE6FACC93619}"/>
          </ac:picMkLst>
        </pc:picChg>
        <pc:picChg chg="add del">
          <ac:chgData name="Lateef, Shamim" userId="852b239c-bb62-4cda-8f7e-7575abec414a" providerId="ADAL" clId="{80CD4AEC-6F3B-4544-BABC-2A85E09B5A08}" dt="2021-03-16T18:36:45.024" v="2304" actId="478"/>
          <ac:picMkLst>
            <pc:docMk/>
            <pc:sldMk cId="2352466802" sldId="626"/>
            <ac:picMk id="32" creationId="{272CA538-945C-4DF6-9622-9FC6B9A16064}"/>
          </ac:picMkLst>
        </pc:picChg>
        <pc:cxnChg chg="add del">
          <ac:chgData name="Lateef, Shamim" userId="852b239c-bb62-4cda-8f7e-7575abec414a" providerId="ADAL" clId="{80CD4AEC-6F3B-4544-BABC-2A85E09B5A08}" dt="2021-03-16T18:36:45.024" v="2304" actId="478"/>
          <ac:cxnSpMkLst>
            <pc:docMk/>
            <pc:sldMk cId="2352466802" sldId="626"/>
            <ac:cxnSpMk id="33" creationId="{E4BC406A-37A4-405B-A7D8-C7B34F57CC9D}"/>
          </ac:cxnSpMkLst>
        </pc:cxnChg>
        <pc:cxnChg chg="add del">
          <ac:chgData name="Lateef, Shamim" userId="852b239c-bb62-4cda-8f7e-7575abec414a" providerId="ADAL" clId="{80CD4AEC-6F3B-4544-BABC-2A85E09B5A08}" dt="2021-03-16T18:36:45.024" v="2304" actId="478"/>
          <ac:cxnSpMkLst>
            <pc:docMk/>
            <pc:sldMk cId="2352466802" sldId="626"/>
            <ac:cxnSpMk id="34" creationId="{468F79CE-8848-4219-B46A-7E9153755F9C}"/>
          </ac:cxnSpMkLst>
        </pc:cxnChg>
        <pc:cxnChg chg="add del">
          <ac:chgData name="Lateef, Shamim" userId="852b239c-bb62-4cda-8f7e-7575abec414a" providerId="ADAL" clId="{80CD4AEC-6F3B-4544-BABC-2A85E09B5A08}" dt="2021-03-16T18:36:45.024" v="2304" actId="478"/>
          <ac:cxnSpMkLst>
            <pc:docMk/>
            <pc:sldMk cId="2352466802" sldId="626"/>
            <ac:cxnSpMk id="35" creationId="{CEC22869-6BEC-497F-81A7-F6257670FD30}"/>
          </ac:cxnSpMkLst>
        </pc:cxnChg>
        <pc:cxnChg chg="add del">
          <ac:chgData name="Lateef, Shamim" userId="852b239c-bb62-4cda-8f7e-7575abec414a" providerId="ADAL" clId="{80CD4AEC-6F3B-4544-BABC-2A85E09B5A08}" dt="2021-03-16T18:36:45.024" v="2304" actId="478"/>
          <ac:cxnSpMkLst>
            <pc:docMk/>
            <pc:sldMk cId="2352466802" sldId="626"/>
            <ac:cxnSpMk id="36" creationId="{7DF720F3-4EBD-440D-9651-F757EA925B15}"/>
          </ac:cxnSpMkLst>
        </pc:cxnChg>
        <pc:cxnChg chg="add del">
          <ac:chgData name="Lateef, Shamim" userId="852b239c-bb62-4cda-8f7e-7575abec414a" providerId="ADAL" clId="{80CD4AEC-6F3B-4544-BABC-2A85E09B5A08}" dt="2021-03-16T18:36:45.024" v="2304" actId="478"/>
          <ac:cxnSpMkLst>
            <pc:docMk/>
            <pc:sldMk cId="2352466802" sldId="626"/>
            <ac:cxnSpMk id="38" creationId="{560B2DF3-DA00-4BF3-B03D-C97CC7B9A92C}"/>
          </ac:cxnSpMkLst>
        </pc:cxnChg>
        <pc:cxnChg chg="add del">
          <ac:chgData name="Lateef, Shamim" userId="852b239c-bb62-4cda-8f7e-7575abec414a" providerId="ADAL" clId="{80CD4AEC-6F3B-4544-BABC-2A85E09B5A08}" dt="2021-03-16T18:36:45.024" v="2304" actId="478"/>
          <ac:cxnSpMkLst>
            <pc:docMk/>
            <pc:sldMk cId="2352466802" sldId="626"/>
            <ac:cxnSpMk id="39" creationId="{F5559150-AE31-4285-BA66-F4CD7E2409CD}"/>
          </ac:cxnSpMkLst>
        </pc:cxnChg>
        <pc:cxnChg chg="add del">
          <ac:chgData name="Lateef, Shamim" userId="852b239c-bb62-4cda-8f7e-7575abec414a" providerId="ADAL" clId="{80CD4AEC-6F3B-4544-BABC-2A85E09B5A08}" dt="2021-03-16T18:36:45.024" v="2304" actId="478"/>
          <ac:cxnSpMkLst>
            <pc:docMk/>
            <pc:sldMk cId="2352466802" sldId="626"/>
            <ac:cxnSpMk id="40" creationId="{5F2CF412-1BC7-415E-A394-B8E6C7B20735}"/>
          </ac:cxnSpMkLst>
        </pc:cxnChg>
        <pc:cxnChg chg="add del">
          <ac:chgData name="Lateef, Shamim" userId="852b239c-bb62-4cda-8f7e-7575abec414a" providerId="ADAL" clId="{80CD4AEC-6F3B-4544-BABC-2A85E09B5A08}" dt="2021-03-16T18:36:45.024" v="2304" actId="478"/>
          <ac:cxnSpMkLst>
            <pc:docMk/>
            <pc:sldMk cId="2352466802" sldId="626"/>
            <ac:cxnSpMk id="41" creationId="{EBA49286-614E-4F9D-B243-98414EBC35E4}"/>
          </ac:cxnSpMkLst>
        </pc:cxnChg>
        <pc:cxnChg chg="add del">
          <ac:chgData name="Lateef, Shamim" userId="852b239c-bb62-4cda-8f7e-7575abec414a" providerId="ADAL" clId="{80CD4AEC-6F3B-4544-BABC-2A85E09B5A08}" dt="2021-03-16T18:36:45.024" v="2304" actId="478"/>
          <ac:cxnSpMkLst>
            <pc:docMk/>
            <pc:sldMk cId="2352466802" sldId="626"/>
            <ac:cxnSpMk id="42" creationId="{C140100D-73C2-4A5E-93F3-C685ACEE167B}"/>
          </ac:cxnSpMkLst>
        </pc:cxnChg>
        <pc:cxnChg chg="add del">
          <ac:chgData name="Lateef, Shamim" userId="852b239c-bb62-4cda-8f7e-7575abec414a" providerId="ADAL" clId="{80CD4AEC-6F3B-4544-BABC-2A85E09B5A08}" dt="2021-03-16T18:36:45.024" v="2304" actId="478"/>
          <ac:cxnSpMkLst>
            <pc:docMk/>
            <pc:sldMk cId="2352466802" sldId="626"/>
            <ac:cxnSpMk id="43" creationId="{CA385FB1-D529-4B99-A2E2-04406223D313}"/>
          </ac:cxnSpMkLst>
        </pc:cxnChg>
        <pc:cxnChg chg="add del">
          <ac:chgData name="Lateef, Shamim" userId="852b239c-bb62-4cda-8f7e-7575abec414a" providerId="ADAL" clId="{80CD4AEC-6F3B-4544-BABC-2A85E09B5A08}" dt="2021-03-16T18:36:45.024" v="2304" actId="478"/>
          <ac:cxnSpMkLst>
            <pc:docMk/>
            <pc:sldMk cId="2352466802" sldId="626"/>
            <ac:cxnSpMk id="49" creationId="{251C17B5-C29E-4301-8BD3-F2799505713A}"/>
          </ac:cxnSpMkLst>
        </pc:cxnChg>
      </pc:sldChg>
      <pc:sldChg chg="modSp add mod">
        <pc:chgData name="Lateef, Shamim" userId="852b239c-bb62-4cda-8f7e-7575abec414a" providerId="ADAL" clId="{80CD4AEC-6F3B-4544-BABC-2A85E09B5A08}" dt="2021-03-18T04:32:09.888" v="8161" actId="20577"/>
        <pc:sldMkLst>
          <pc:docMk/>
          <pc:sldMk cId="2287771539" sldId="627"/>
        </pc:sldMkLst>
        <pc:spChg chg="mod">
          <ac:chgData name="Lateef, Shamim" userId="852b239c-bb62-4cda-8f7e-7575abec414a" providerId="ADAL" clId="{80CD4AEC-6F3B-4544-BABC-2A85E09B5A08}" dt="2021-03-16T19:04:39.809" v="2528" actId="6549"/>
          <ac:spMkLst>
            <pc:docMk/>
            <pc:sldMk cId="2287771539" sldId="627"/>
            <ac:spMk id="6" creationId="{233CD8F8-D620-47A3-BCFE-244B88840D35}"/>
          </ac:spMkLst>
        </pc:spChg>
        <pc:spChg chg="mod">
          <ac:chgData name="Lateef, Shamim" userId="852b239c-bb62-4cda-8f7e-7575abec414a" providerId="ADAL" clId="{80CD4AEC-6F3B-4544-BABC-2A85E09B5A08}" dt="2021-03-16T20:39:36.575" v="4683" actId="255"/>
          <ac:spMkLst>
            <pc:docMk/>
            <pc:sldMk cId="2287771539" sldId="627"/>
            <ac:spMk id="8" creationId="{FF19F055-97DB-46A1-B422-43705533439C}"/>
          </ac:spMkLst>
        </pc:spChg>
        <pc:graphicFrameChg chg="mod modGraphic">
          <ac:chgData name="Lateef, Shamim" userId="852b239c-bb62-4cda-8f7e-7575abec414a" providerId="ADAL" clId="{80CD4AEC-6F3B-4544-BABC-2A85E09B5A08}" dt="2021-03-18T04:32:09.888" v="8161" actId="20577"/>
          <ac:graphicFrameMkLst>
            <pc:docMk/>
            <pc:sldMk cId="2287771539" sldId="627"/>
            <ac:graphicFrameMk id="7" creationId="{799EC84D-02B2-45CD-97D6-9CA7565CB372}"/>
          </ac:graphicFrameMkLst>
        </pc:graphicFrameChg>
      </pc:sldChg>
      <pc:sldChg chg="modSp add mod">
        <pc:chgData name="Lateef, Shamim" userId="852b239c-bb62-4cda-8f7e-7575abec414a" providerId="ADAL" clId="{80CD4AEC-6F3B-4544-BABC-2A85E09B5A08}" dt="2021-03-18T04:38:31.546" v="8262" actId="20577"/>
        <pc:sldMkLst>
          <pc:docMk/>
          <pc:sldMk cId="3855149602" sldId="628"/>
        </pc:sldMkLst>
        <pc:spChg chg="mod">
          <ac:chgData name="Lateef, Shamim" userId="852b239c-bb62-4cda-8f7e-7575abec414a" providerId="ADAL" clId="{80CD4AEC-6F3B-4544-BABC-2A85E09B5A08}" dt="2021-03-17T00:51:22.387" v="6573" actId="20577"/>
          <ac:spMkLst>
            <pc:docMk/>
            <pc:sldMk cId="3855149602" sldId="628"/>
            <ac:spMk id="6" creationId="{233CD8F8-D620-47A3-BCFE-244B88840D35}"/>
          </ac:spMkLst>
        </pc:spChg>
        <pc:spChg chg="mod">
          <ac:chgData name="Lateef, Shamim" userId="852b239c-bb62-4cda-8f7e-7575abec414a" providerId="ADAL" clId="{80CD4AEC-6F3B-4544-BABC-2A85E09B5A08}" dt="2021-03-17T00:51:40.192" v="6585" actId="20577"/>
          <ac:spMkLst>
            <pc:docMk/>
            <pc:sldMk cId="3855149602" sldId="628"/>
            <ac:spMk id="8" creationId="{FF19F055-97DB-46A1-B422-43705533439C}"/>
          </ac:spMkLst>
        </pc:spChg>
        <pc:graphicFrameChg chg="mod modGraphic">
          <ac:chgData name="Lateef, Shamim" userId="852b239c-bb62-4cda-8f7e-7575abec414a" providerId="ADAL" clId="{80CD4AEC-6F3B-4544-BABC-2A85E09B5A08}" dt="2021-03-18T04:38:31.546" v="8262" actId="20577"/>
          <ac:graphicFrameMkLst>
            <pc:docMk/>
            <pc:sldMk cId="3855149602" sldId="628"/>
            <ac:graphicFrameMk id="7" creationId="{799EC84D-02B2-45CD-97D6-9CA7565CB372}"/>
          </ac:graphicFrameMkLst>
        </pc:graphicFrameChg>
      </pc:sldChg>
      <pc:sldChg chg="modSp add mod">
        <pc:chgData name="Lateef, Shamim" userId="852b239c-bb62-4cda-8f7e-7575abec414a" providerId="ADAL" clId="{80CD4AEC-6F3B-4544-BABC-2A85E09B5A08}" dt="2021-03-18T04:44:45.996" v="8373" actId="20577"/>
        <pc:sldMkLst>
          <pc:docMk/>
          <pc:sldMk cId="2676893778" sldId="629"/>
        </pc:sldMkLst>
        <pc:spChg chg="mod">
          <ac:chgData name="Lateef, Shamim" userId="852b239c-bb62-4cda-8f7e-7575abec414a" providerId="ADAL" clId="{80CD4AEC-6F3B-4544-BABC-2A85E09B5A08}" dt="2021-03-17T00:49:00.459" v="6553" actId="20577"/>
          <ac:spMkLst>
            <pc:docMk/>
            <pc:sldMk cId="2676893778" sldId="629"/>
            <ac:spMk id="6" creationId="{233CD8F8-D620-47A3-BCFE-244B88840D35}"/>
          </ac:spMkLst>
        </pc:spChg>
        <pc:spChg chg="mod">
          <ac:chgData name="Lateef, Shamim" userId="852b239c-bb62-4cda-8f7e-7575abec414a" providerId="ADAL" clId="{80CD4AEC-6F3B-4544-BABC-2A85E09B5A08}" dt="2021-03-17T00:49:07.468" v="6561" actId="20577"/>
          <ac:spMkLst>
            <pc:docMk/>
            <pc:sldMk cId="2676893778" sldId="629"/>
            <ac:spMk id="8" creationId="{FF19F055-97DB-46A1-B422-43705533439C}"/>
          </ac:spMkLst>
        </pc:spChg>
        <pc:graphicFrameChg chg="mod modGraphic">
          <ac:chgData name="Lateef, Shamim" userId="852b239c-bb62-4cda-8f7e-7575abec414a" providerId="ADAL" clId="{80CD4AEC-6F3B-4544-BABC-2A85E09B5A08}" dt="2021-03-18T04:44:45.996" v="8373" actId="20577"/>
          <ac:graphicFrameMkLst>
            <pc:docMk/>
            <pc:sldMk cId="2676893778" sldId="629"/>
            <ac:graphicFrameMk id="7" creationId="{799EC84D-02B2-45CD-97D6-9CA7565CB372}"/>
          </ac:graphicFrameMkLst>
        </pc:graphicFrameChg>
      </pc:sldChg>
      <pc:sldChg chg="addSp delSp modSp new mod ord">
        <pc:chgData name="Lateef, Shamim" userId="852b239c-bb62-4cda-8f7e-7575abec414a" providerId="ADAL" clId="{80CD4AEC-6F3B-4544-BABC-2A85E09B5A08}" dt="2021-03-18T04:27:34.643" v="8145" actId="1076"/>
        <pc:sldMkLst>
          <pc:docMk/>
          <pc:sldMk cId="1824435507" sldId="630"/>
        </pc:sldMkLst>
        <pc:spChg chg="mod">
          <ac:chgData name="Lateef, Shamim" userId="852b239c-bb62-4cda-8f7e-7575abec414a" providerId="ADAL" clId="{80CD4AEC-6F3B-4544-BABC-2A85E09B5A08}" dt="2021-03-16T19:25:47.918" v="2637" actId="404"/>
          <ac:spMkLst>
            <pc:docMk/>
            <pc:sldMk cId="1824435507" sldId="630"/>
            <ac:spMk id="5" creationId="{DE3F9423-8F2B-4745-BD64-1FAFBDF2C051}"/>
          </ac:spMkLst>
        </pc:spChg>
        <pc:spChg chg="add del mod">
          <ac:chgData name="Lateef, Shamim" userId="852b239c-bb62-4cda-8f7e-7575abec414a" providerId="ADAL" clId="{80CD4AEC-6F3B-4544-BABC-2A85E09B5A08}" dt="2021-03-16T19:14:56.926" v="2545"/>
          <ac:spMkLst>
            <pc:docMk/>
            <pc:sldMk cId="1824435507" sldId="630"/>
            <ac:spMk id="6" creationId="{B70CF4A2-8D75-49E2-94D6-813FF1B5BDB3}"/>
          </ac:spMkLst>
        </pc:spChg>
        <pc:spChg chg="add del mod">
          <ac:chgData name="Lateef, Shamim" userId="852b239c-bb62-4cda-8f7e-7575abec414a" providerId="ADAL" clId="{80CD4AEC-6F3B-4544-BABC-2A85E09B5A08}" dt="2021-03-16T19:14:56.926" v="2545"/>
          <ac:spMkLst>
            <pc:docMk/>
            <pc:sldMk cId="1824435507" sldId="630"/>
            <ac:spMk id="7" creationId="{7D7D947E-F3E3-4711-A91A-F449248C88BD}"/>
          </ac:spMkLst>
        </pc:spChg>
        <pc:spChg chg="add del mod">
          <ac:chgData name="Lateef, Shamim" userId="852b239c-bb62-4cda-8f7e-7575abec414a" providerId="ADAL" clId="{80CD4AEC-6F3B-4544-BABC-2A85E09B5A08}" dt="2021-03-16T19:14:56.926" v="2545"/>
          <ac:spMkLst>
            <pc:docMk/>
            <pc:sldMk cId="1824435507" sldId="630"/>
            <ac:spMk id="8" creationId="{C1C6654A-61C6-4E61-9992-37BD67547824}"/>
          </ac:spMkLst>
        </pc:spChg>
        <pc:spChg chg="add del mod">
          <ac:chgData name="Lateef, Shamim" userId="852b239c-bb62-4cda-8f7e-7575abec414a" providerId="ADAL" clId="{80CD4AEC-6F3B-4544-BABC-2A85E09B5A08}" dt="2021-03-16T19:14:56.926" v="2545"/>
          <ac:spMkLst>
            <pc:docMk/>
            <pc:sldMk cId="1824435507" sldId="630"/>
            <ac:spMk id="9" creationId="{C23969A4-FE9C-4C47-9C7F-A2F1C631D9A1}"/>
          </ac:spMkLst>
        </pc:spChg>
        <pc:spChg chg="add del mod">
          <ac:chgData name="Lateef, Shamim" userId="852b239c-bb62-4cda-8f7e-7575abec414a" providerId="ADAL" clId="{80CD4AEC-6F3B-4544-BABC-2A85E09B5A08}" dt="2021-03-16T19:14:56.926" v="2545"/>
          <ac:spMkLst>
            <pc:docMk/>
            <pc:sldMk cId="1824435507" sldId="630"/>
            <ac:spMk id="10" creationId="{592E5B21-466E-4AF6-9404-C5DB4D85474F}"/>
          </ac:spMkLst>
        </pc:spChg>
        <pc:spChg chg="add del mod">
          <ac:chgData name="Lateef, Shamim" userId="852b239c-bb62-4cda-8f7e-7575abec414a" providerId="ADAL" clId="{80CD4AEC-6F3B-4544-BABC-2A85E09B5A08}" dt="2021-03-16T19:14:56.926" v="2545"/>
          <ac:spMkLst>
            <pc:docMk/>
            <pc:sldMk cId="1824435507" sldId="630"/>
            <ac:spMk id="11" creationId="{CEDAD256-5194-474C-9A17-F9CF7601EAEB}"/>
          </ac:spMkLst>
        </pc:spChg>
        <pc:spChg chg="add del mod">
          <ac:chgData name="Lateef, Shamim" userId="852b239c-bb62-4cda-8f7e-7575abec414a" providerId="ADAL" clId="{80CD4AEC-6F3B-4544-BABC-2A85E09B5A08}" dt="2021-03-16T19:14:56.926" v="2545"/>
          <ac:spMkLst>
            <pc:docMk/>
            <pc:sldMk cId="1824435507" sldId="630"/>
            <ac:spMk id="12" creationId="{0DD3AD18-2586-4792-8BDC-854305CDF22C}"/>
          </ac:spMkLst>
        </pc:spChg>
        <pc:spChg chg="add del mod">
          <ac:chgData name="Lateef, Shamim" userId="852b239c-bb62-4cda-8f7e-7575abec414a" providerId="ADAL" clId="{80CD4AEC-6F3B-4544-BABC-2A85E09B5A08}" dt="2021-03-16T19:14:56.926" v="2545"/>
          <ac:spMkLst>
            <pc:docMk/>
            <pc:sldMk cId="1824435507" sldId="630"/>
            <ac:spMk id="13" creationId="{673C8574-EB2B-4E82-966E-B0F6B819C631}"/>
          </ac:spMkLst>
        </pc:spChg>
        <pc:spChg chg="add del mod">
          <ac:chgData name="Lateef, Shamim" userId="852b239c-bb62-4cda-8f7e-7575abec414a" providerId="ADAL" clId="{80CD4AEC-6F3B-4544-BABC-2A85E09B5A08}" dt="2021-03-16T19:14:56.926" v="2545"/>
          <ac:spMkLst>
            <pc:docMk/>
            <pc:sldMk cId="1824435507" sldId="630"/>
            <ac:spMk id="14" creationId="{559B1763-6D45-433C-B790-5B863D4F61A9}"/>
          </ac:spMkLst>
        </pc:spChg>
        <pc:spChg chg="add del mod">
          <ac:chgData name="Lateef, Shamim" userId="852b239c-bb62-4cda-8f7e-7575abec414a" providerId="ADAL" clId="{80CD4AEC-6F3B-4544-BABC-2A85E09B5A08}" dt="2021-03-16T19:14:56.926" v="2545"/>
          <ac:spMkLst>
            <pc:docMk/>
            <pc:sldMk cId="1824435507" sldId="630"/>
            <ac:spMk id="15" creationId="{52C2CF5D-CDF9-4E81-B63F-D06DC8361879}"/>
          </ac:spMkLst>
        </pc:spChg>
        <pc:spChg chg="add del mod">
          <ac:chgData name="Lateef, Shamim" userId="852b239c-bb62-4cda-8f7e-7575abec414a" providerId="ADAL" clId="{80CD4AEC-6F3B-4544-BABC-2A85E09B5A08}" dt="2021-03-16T19:14:56.926" v="2545"/>
          <ac:spMkLst>
            <pc:docMk/>
            <pc:sldMk cId="1824435507" sldId="630"/>
            <ac:spMk id="16" creationId="{1E70AC24-5205-4C2F-8549-24904C1883CB}"/>
          </ac:spMkLst>
        </pc:spChg>
        <pc:spChg chg="add del mod">
          <ac:chgData name="Lateef, Shamim" userId="852b239c-bb62-4cda-8f7e-7575abec414a" providerId="ADAL" clId="{80CD4AEC-6F3B-4544-BABC-2A85E09B5A08}" dt="2021-03-16T19:14:56.926" v="2545"/>
          <ac:spMkLst>
            <pc:docMk/>
            <pc:sldMk cId="1824435507" sldId="630"/>
            <ac:spMk id="17" creationId="{A4A486FB-1CC5-45E6-9235-192696B5F5AB}"/>
          </ac:spMkLst>
        </pc:spChg>
        <pc:spChg chg="add del mod">
          <ac:chgData name="Lateef, Shamim" userId="852b239c-bb62-4cda-8f7e-7575abec414a" providerId="ADAL" clId="{80CD4AEC-6F3B-4544-BABC-2A85E09B5A08}" dt="2021-03-16T19:14:56.926" v="2545"/>
          <ac:spMkLst>
            <pc:docMk/>
            <pc:sldMk cId="1824435507" sldId="630"/>
            <ac:spMk id="18" creationId="{0B361EC6-B541-4CF0-AFDD-0BA121C12096}"/>
          </ac:spMkLst>
        </pc:spChg>
        <pc:spChg chg="add del mod">
          <ac:chgData name="Lateef, Shamim" userId="852b239c-bb62-4cda-8f7e-7575abec414a" providerId="ADAL" clId="{80CD4AEC-6F3B-4544-BABC-2A85E09B5A08}" dt="2021-03-16T19:14:56.926" v="2545"/>
          <ac:spMkLst>
            <pc:docMk/>
            <pc:sldMk cId="1824435507" sldId="630"/>
            <ac:spMk id="19" creationId="{7852F58A-0D47-4772-B671-BE7A442B4011}"/>
          </ac:spMkLst>
        </pc:spChg>
        <pc:spChg chg="add del mod">
          <ac:chgData name="Lateef, Shamim" userId="852b239c-bb62-4cda-8f7e-7575abec414a" providerId="ADAL" clId="{80CD4AEC-6F3B-4544-BABC-2A85E09B5A08}" dt="2021-03-16T19:14:56.926" v="2545"/>
          <ac:spMkLst>
            <pc:docMk/>
            <pc:sldMk cId="1824435507" sldId="630"/>
            <ac:spMk id="20" creationId="{8CAF968C-B1D4-482F-A818-951936962EDD}"/>
          </ac:spMkLst>
        </pc:spChg>
        <pc:spChg chg="add del mod">
          <ac:chgData name="Lateef, Shamim" userId="852b239c-bb62-4cda-8f7e-7575abec414a" providerId="ADAL" clId="{80CD4AEC-6F3B-4544-BABC-2A85E09B5A08}" dt="2021-03-16T19:14:56.926" v="2545"/>
          <ac:spMkLst>
            <pc:docMk/>
            <pc:sldMk cId="1824435507" sldId="630"/>
            <ac:spMk id="21" creationId="{0A7857C3-6DFD-4E71-A935-3ED46561238A}"/>
          </ac:spMkLst>
        </pc:spChg>
        <pc:spChg chg="add del mod">
          <ac:chgData name="Lateef, Shamim" userId="852b239c-bb62-4cda-8f7e-7575abec414a" providerId="ADAL" clId="{80CD4AEC-6F3B-4544-BABC-2A85E09B5A08}" dt="2021-03-16T19:14:56.926" v="2545"/>
          <ac:spMkLst>
            <pc:docMk/>
            <pc:sldMk cId="1824435507" sldId="630"/>
            <ac:spMk id="22" creationId="{61204A0B-980E-413A-8B39-41DA2848CFD5}"/>
          </ac:spMkLst>
        </pc:spChg>
        <pc:spChg chg="add del mod">
          <ac:chgData name="Lateef, Shamim" userId="852b239c-bb62-4cda-8f7e-7575abec414a" providerId="ADAL" clId="{80CD4AEC-6F3B-4544-BABC-2A85E09B5A08}" dt="2021-03-16T19:14:56.926" v="2545"/>
          <ac:spMkLst>
            <pc:docMk/>
            <pc:sldMk cId="1824435507" sldId="630"/>
            <ac:spMk id="23" creationId="{801C40EA-8CFC-4B87-B1CB-B57D8E812D05}"/>
          </ac:spMkLst>
        </pc:spChg>
        <pc:spChg chg="add del mod">
          <ac:chgData name="Lateef, Shamim" userId="852b239c-bb62-4cda-8f7e-7575abec414a" providerId="ADAL" clId="{80CD4AEC-6F3B-4544-BABC-2A85E09B5A08}" dt="2021-03-16T19:14:56.926" v="2545"/>
          <ac:spMkLst>
            <pc:docMk/>
            <pc:sldMk cId="1824435507" sldId="630"/>
            <ac:spMk id="24" creationId="{35F3E395-1210-454C-8176-85F77A8C61FB}"/>
          </ac:spMkLst>
        </pc:spChg>
        <pc:spChg chg="add del mod">
          <ac:chgData name="Lateef, Shamim" userId="852b239c-bb62-4cda-8f7e-7575abec414a" providerId="ADAL" clId="{80CD4AEC-6F3B-4544-BABC-2A85E09B5A08}" dt="2021-03-16T19:14:56.926" v="2545"/>
          <ac:spMkLst>
            <pc:docMk/>
            <pc:sldMk cId="1824435507" sldId="630"/>
            <ac:spMk id="26" creationId="{2EF1DFE1-FB87-410C-B623-8A707653E079}"/>
          </ac:spMkLst>
        </pc:spChg>
        <pc:spChg chg="add del mod">
          <ac:chgData name="Lateef, Shamim" userId="852b239c-bb62-4cda-8f7e-7575abec414a" providerId="ADAL" clId="{80CD4AEC-6F3B-4544-BABC-2A85E09B5A08}" dt="2021-03-16T19:14:56.926" v="2545"/>
          <ac:spMkLst>
            <pc:docMk/>
            <pc:sldMk cId="1824435507" sldId="630"/>
            <ac:spMk id="27" creationId="{DFBCB4F6-46F5-41A9-8C76-BCA27B68B1B0}"/>
          </ac:spMkLst>
        </pc:spChg>
        <pc:spChg chg="add del mod">
          <ac:chgData name="Lateef, Shamim" userId="852b239c-bb62-4cda-8f7e-7575abec414a" providerId="ADAL" clId="{80CD4AEC-6F3B-4544-BABC-2A85E09B5A08}" dt="2021-03-16T19:14:56.926" v="2545"/>
          <ac:spMkLst>
            <pc:docMk/>
            <pc:sldMk cId="1824435507" sldId="630"/>
            <ac:spMk id="28" creationId="{D172DD40-4793-4616-B820-6B340C12C411}"/>
          </ac:spMkLst>
        </pc:spChg>
        <pc:spChg chg="add del mod">
          <ac:chgData name="Lateef, Shamim" userId="852b239c-bb62-4cda-8f7e-7575abec414a" providerId="ADAL" clId="{80CD4AEC-6F3B-4544-BABC-2A85E09B5A08}" dt="2021-03-16T19:14:56.926" v="2545"/>
          <ac:spMkLst>
            <pc:docMk/>
            <pc:sldMk cId="1824435507" sldId="630"/>
            <ac:spMk id="29" creationId="{9E88972D-BA69-4DB3-AEFB-254A3990F613}"/>
          </ac:spMkLst>
        </pc:spChg>
        <pc:spChg chg="add del mod">
          <ac:chgData name="Lateef, Shamim" userId="852b239c-bb62-4cda-8f7e-7575abec414a" providerId="ADAL" clId="{80CD4AEC-6F3B-4544-BABC-2A85E09B5A08}" dt="2021-03-16T19:14:56.926" v="2545"/>
          <ac:spMkLst>
            <pc:docMk/>
            <pc:sldMk cId="1824435507" sldId="630"/>
            <ac:spMk id="30" creationId="{170DC080-3AD5-4188-B4B8-488E9B764F1D}"/>
          </ac:spMkLst>
        </pc:spChg>
        <pc:spChg chg="add del mod">
          <ac:chgData name="Lateef, Shamim" userId="852b239c-bb62-4cda-8f7e-7575abec414a" providerId="ADAL" clId="{80CD4AEC-6F3B-4544-BABC-2A85E09B5A08}" dt="2021-03-16T19:14:56.926" v="2545"/>
          <ac:spMkLst>
            <pc:docMk/>
            <pc:sldMk cId="1824435507" sldId="630"/>
            <ac:spMk id="31" creationId="{03CDE83A-2697-4DE1-B1EB-16466418DBCD}"/>
          </ac:spMkLst>
        </pc:spChg>
        <pc:spChg chg="add del mod">
          <ac:chgData name="Lateef, Shamim" userId="852b239c-bb62-4cda-8f7e-7575abec414a" providerId="ADAL" clId="{80CD4AEC-6F3B-4544-BABC-2A85E09B5A08}" dt="2021-03-16T19:14:56.926" v="2545"/>
          <ac:spMkLst>
            <pc:docMk/>
            <pc:sldMk cId="1824435507" sldId="630"/>
            <ac:spMk id="32" creationId="{09DD1D6B-57D1-4475-8AFE-897451185AB9}"/>
          </ac:spMkLst>
        </pc:spChg>
        <pc:spChg chg="add del mod">
          <ac:chgData name="Lateef, Shamim" userId="852b239c-bb62-4cda-8f7e-7575abec414a" providerId="ADAL" clId="{80CD4AEC-6F3B-4544-BABC-2A85E09B5A08}" dt="2021-03-16T19:14:56.926" v="2545"/>
          <ac:spMkLst>
            <pc:docMk/>
            <pc:sldMk cId="1824435507" sldId="630"/>
            <ac:spMk id="33" creationId="{F9E84A50-E23D-4197-8D06-B42B06F1638B}"/>
          </ac:spMkLst>
        </pc:spChg>
        <pc:spChg chg="add del mod">
          <ac:chgData name="Lateef, Shamim" userId="852b239c-bb62-4cda-8f7e-7575abec414a" providerId="ADAL" clId="{80CD4AEC-6F3B-4544-BABC-2A85E09B5A08}" dt="2021-03-16T19:14:56.926" v="2545"/>
          <ac:spMkLst>
            <pc:docMk/>
            <pc:sldMk cId="1824435507" sldId="630"/>
            <ac:spMk id="34" creationId="{31E42C63-0C9F-4536-B0F5-AB6B13D43554}"/>
          </ac:spMkLst>
        </pc:spChg>
        <pc:spChg chg="add del mod">
          <ac:chgData name="Lateef, Shamim" userId="852b239c-bb62-4cda-8f7e-7575abec414a" providerId="ADAL" clId="{80CD4AEC-6F3B-4544-BABC-2A85E09B5A08}" dt="2021-03-16T19:14:56.926" v="2545"/>
          <ac:spMkLst>
            <pc:docMk/>
            <pc:sldMk cId="1824435507" sldId="630"/>
            <ac:spMk id="35" creationId="{6C5DF6D6-AEA3-493A-AC58-49FBD8FE26D2}"/>
          </ac:spMkLst>
        </pc:spChg>
        <pc:spChg chg="add del mod">
          <ac:chgData name="Lateef, Shamim" userId="852b239c-bb62-4cda-8f7e-7575abec414a" providerId="ADAL" clId="{80CD4AEC-6F3B-4544-BABC-2A85E09B5A08}" dt="2021-03-16T19:14:56.926" v="2545"/>
          <ac:spMkLst>
            <pc:docMk/>
            <pc:sldMk cId="1824435507" sldId="630"/>
            <ac:spMk id="36" creationId="{C6E086A9-1B83-4C51-BB37-64AABAC63FE9}"/>
          </ac:spMkLst>
        </pc:spChg>
        <pc:spChg chg="add del mod">
          <ac:chgData name="Lateef, Shamim" userId="852b239c-bb62-4cda-8f7e-7575abec414a" providerId="ADAL" clId="{80CD4AEC-6F3B-4544-BABC-2A85E09B5A08}" dt="2021-03-16T19:14:56.926" v="2545"/>
          <ac:spMkLst>
            <pc:docMk/>
            <pc:sldMk cId="1824435507" sldId="630"/>
            <ac:spMk id="37" creationId="{60C3D2D4-C227-4EB1-9EEC-57F050D37AF0}"/>
          </ac:spMkLst>
        </pc:spChg>
        <pc:spChg chg="add del mod">
          <ac:chgData name="Lateef, Shamim" userId="852b239c-bb62-4cda-8f7e-7575abec414a" providerId="ADAL" clId="{80CD4AEC-6F3B-4544-BABC-2A85E09B5A08}" dt="2021-03-16T19:14:56.926" v="2545"/>
          <ac:spMkLst>
            <pc:docMk/>
            <pc:sldMk cId="1824435507" sldId="630"/>
            <ac:spMk id="38" creationId="{74178EBD-FFE5-4FCE-B0D9-F5B4E7E707AF}"/>
          </ac:spMkLst>
        </pc:spChg>
        <pc:spChg chg="add del mod">
          <ac:chgData name="Lateef, Shamim" userId="852b239c-bb62-4cda-8f7e-7575abec414a" providerId="ADAL" clId="{80CD4AEC-6F3B-4544-BABC-2A85E09B5A08}" dt="2021-03-16T19:14:56.926" v="2545"/>
          <ac:spMkLst>
            <pc:docMk/>
            <pc:sldMk cId="1824435507" sldId="630"/>
            <ac:spMk id="39" creationId="{0DEA5603-4D1B-4131-8D44-38B24A1F4AB8}"/>
          </ac:spMkLst>
        </pc:spChg>
        <pc:spChg chg="add del mod">
          <ac:chgData name="Lateef, Shamim" userId="852b239c-bb62-4cda-8f7e-7575abec414a" providerId="ADAL" clId="{80CD4AEC-6F3B-4544-BABC-2A85E09B5A08}" dt="2021-03-16T19:14:56.926" v="2545"/>
          <ac:spMkLst>
            <pc:docMk/>
            <pc:sldMk cId="1824435507" sldId="630"/>
            <ac:spMk id="40" creationId="{1C3CE88D-5E8B-467E-A50E-DFBAEDDD60BC}"/>
          </ac:spMkLst>
        </pc:spChg>
        <pc:spChg chg="add del mod">
          <ac:chgData name="Lateef, Shamim" userId="852b239c-bb62-4cda-8f7e-7575abec414a" providerId="ADAL" clId="{80CD4AEC-6F3B-4544-BABC-2A85E09B5A08}" dt="2021-03-16T19:14:56.926" v="2545"/>
          <ac:spMkLst>
            <pc:docMk/>
            <pc:sldMk cId="1824435507" sldId="630"/>
            <ac:spMk id="41" creationId="{D3BE0553-4560-4CB6-AC70-6F0C0C1F26F0}"/>
          </ac:spMkLst>
        </pc:spChg>
        <pc:spChg chg="add del mod">
          <ac:chgData name="Lateef, Shamim" userId="852b239c-bb62-4cda-8f7e-7575abec414a" providerId="ADAL" clId="{80CD4AEC-6F3B-4544-BABC-2A85E09B5A08}" dt="2021-03-16T19:14:56.926" v="2545"/>
          <ac:spMkLst>
            <pc:docMk/>
            <pc:sldMk cId="1824435507" sldId="630"/>
            <ac:spMk id="42" creationId="{780188CE-DEE9-45CF-B499-BB0F66DF857E}"/>
          </ac:spMkLst>
        </pc:spChg>
        <pc:spChg chg="add del mod">
          <ac:chgData name="Lateef, Shamim" userId="852b239c-bb62-4cda-8f7e-7575abec414a" providerId="ADAL" clId="{80CD4AEC-6F3B-4544-BABC-2A85E09B5A08}" dt="2021-03-16T19:25:17.314" v="2632" actId="478"/>
          <ac:spMkLst>
            <pc:docMk/>
            <pc:sldMk cId="1824435507" sldId="630"/>
            <ac:spMk id="44" creationId="{B91DE9AA-A7C2-4134-BD02-EC356A212904}"/>
          </ac:spMkLst>
        </pc:spChg>
        <pc:spChg chg="add del mod">
          <ac:chgData name="Lateef, Shamim" userId="852b239c-bb62-4cda-8f7e-7575abec414a" providerId="ADAL" clId="{80CD4AEC-6F3B-4544-BABC-2A85E09B5A08}" dt="2021-03-16T19:25:17.314" v="2632" actId="478"/>
          <ac:spMkLst>
            <pc:docMk/>
            <pc:sldMk cId="1824435507" sldId="630"/>
            <ac:spMk id="45" creationId="{FD74ED73-038A-4093-95D8-1746471AC0C2}"/>
          </ac:spMkLst>
        </pc:spChg>
        <pc:spChg chg="add del mod">
          <ac:chgData name="Lateef, Shamim" userId="852b239c-bb62-4cda-8f7e-7575abec414a" providerId="ADAL" clId="{80CD4AEC-6F3B-4544-BABC-2A85E09B5A08}" dt="2021-03-16T19:25:17.314" v="2632" actId="478"/>
          <ac:spMkLst>
            <pc:docMk/>
            <pc:sldMk cId="1824435507" sldId="630"/>
            <ac:spMk id="46" creationId="{854A2B18-5F9C-4A14-80B9-77BCFEBF9542}"/>
          </ac:spMkLst>
        </pc:spChg>
        <pc:spChg chg="add del mod">
          <ac:chgData name="Lateef, Shamim" userId="852b239c-bb62-4cda-8f7e-7575abec414a" providerId="ADAL" clId="{80CD4AEC-6F3B-4544-BABC-2A85E09B5A08}" dt="2021-03-16T19:25:17.314" v="2632" actId="478"/>
          <ac:spMkLst>
            <pc:docMk/>
            <pc:sldMk cId="1824435507" sldId="630"/>
            <ac:spMk id="47" creationId="{F887BB9F-560C-4004-AC80-591F1665704F}"/>
          </ac:spMkLst>
        </pc:spChg>
        <pc:spChg chg="add del mod">
          <ac:chgData name="Lateef, Shamim" userId="852b239c-bb62-4cda-8f7e-7575abec414a" providerId="ADAL" clId="{80CD4AEC-6F3B-4544-BABC-2A85E09B5A08}" dt="2021-03-16T19:25:17.314" v="2632" actId="478"/>
          <ac:spMkLst>
            <pc:docMk/>
            <pc:sldMk cId="1824435507" sldId="630"/>
            <ac:spMk id="48" creationId="{0D7E036B-136C-4B44-81A4-5CEB0FB2F9D3}"/>
          </ac:spMkLst>
        </pc:spChg>
        <pc:spChg chg="add del mod">
          <ac:chgData name="Lateef, Shamim" userId="852b239c-bb62-4cda-8f7e-7575abec414a" providerId="ADAL" clId="{80CD4AEC-6F3B-4544-BABC-2A85E09B5A08}" dt="2021-03-16T19:25:17.314" v="2632" actId="478"/>
          <ac:spMkLst>
            <pc:docMk/>
            <pc:sldMk cId="1824435507" sldId="630"/>
            <ac:spMk id="49" creationId="{D98D3A0F-919C-4B93-99BF-5F7A612E536D}"/>
          </ac:spMkLst>
        </pc:spChg>
        <pc:spChg chg="add del mod">
          <ac:chgData name="Lateef, Shamim" userId="852b239c-bb62-4cda-8f7e-7575abec414a" providerId="ADAL" clId="{80CD4AEC-6F3B-4544-BABC-2A85E09B5A08}" dt="2021-03-16T19:25:17.314" v="2632" actId="478"/>
          <ac:spMkLst>
            <pc:docMk/>
            <pc:sldMk cId="1824435507" sldId="630"/>
            <ac:spMk id="50" creationId="{3F8F6411-F54D-4E5F-ABF5-35C7A35A04C3}"/>
          </ac:spMkLst>
        </pc:spChg>
        <pc:spChg chg="add del mod">
          <ac:chgData name="Lateef, Shamim" userId="852b239c-bb62-4cda-8f7e-7575abec414a" providerId="ADAL" clId="{80CD4AEC-6F3B-4544-BABC-2A85E09B5A08}" dt="2021-03-16T19:25:17.314" v="2632" actId="478"/>
          <ac:spMkLst>
            <pc:docMk/>
            <pc:sldMk cId="1824435507" sldId="630"/>
            <ac:spMk id="51" creationId="{598FAD5C-1F85-4374-B98A-BCE0C03A6AC7}"/>
          </ac:spMkLst>
        </pc:spChg>
        <pc:spChg chg="add del mod">
          <ac:chgData name="Lateef, Shamim" userId="852b239c-bb62-4cda-8f7e-7575abec414a" providerId="ADAL" clId="{80CD4AEC-6F3B-4544-BABC-2A85E09B5A08}" dt="2021-03-16T19:25:17.314" v="2632" actId="478"/>
          <ac:spMkLst>
            <pc:docMk/>
            <pc:sldMk cId="1824435507" sldId="630"/>
            <ac:spMk id="52" creationId="{DE829504-FD46-4754-917E-A20067B60C01}"/>
          </ac:spMkLst>
        </pc:spChg>
        <pc:spChg chg="add del mod">
          <ac:chgData name="Lateef, Shamim" userId="852b239c-bb62-4cda-8f7e-7575abec414a" providerId="ADAL" clId="{80CD4AEC-6F3B-4544-BABC-2A85E09B5A08}" dt="2021-03-16T19:25:17.314" v="2632" actId="478"/>
          <ac:spMkLst>
            <pc:docMk/>
            <pc:sldMk cId="1824435507" sldId="630"/>
            <ac:spMk id="53" creationId="{0DB1587F-6DF4-4852-8C8A-0C98D46534B8}"/>
          </ac:spMkLst>
        </pc:spChg>
        <pc:spChg chg="add del mod">
          <ac:chgData name="Lateef, Shamim" userId="852b239c-bb62-4cda-8f7e-7575abec414a" providerId="ADAL" clId="{80CD4AEC-6F3B-4544-BABC-2A85E09B5A08}" dt="2021-03-16T19:25:17.314" v="2632" actId="478"/>
          <ac:spMkLst>
            <pc:docMk/>
            <pc:sldMk cId="1824435507" sldId="630"/>
            <ac:spMk id="54" creationId="{D17F7F32-78AC-49E3-BCD4-970058C2C3B5}"/>
          </ac:spMkLst>
        </pc:spChg>
        <pc:spChg chg="add del mod">
          <ac:chgData name="Lateef, Shamim" userId="852b239c-bb62-4cda-8f7e-7575abec414a" providerId="ADAL" clId="{80CD4AEC-6F3B-4544-BABC-2A85E09B5A08}" dt="2021-03-16T19:25:17.314" v="2632" actId="478"/>
          <ac:spMkLst>
            <pc:docMk/>
            <pc:sldMk cId="1824435507" sldId="630"/>
            <ac:spMk id="55" creationId="{33B2A926-C652-4742-BE16-A4C616C371ED}"/>
          </ac:spMkLst>
        </pc:spChg>
        <pc:spChg chg="add del mod">
          <ac:chgData name="Lateef, Shamim" userId="852b239c-bb62-4cda-8f7e-7575abec414a" providerId="ADAL" clId="{80CD4AEC-6F3B-4544-BABC-2A85E09B5A08}" dt="2021-03-16T19:25:17.314" v="2632" actId="478"/>
          <ac:spMkLst>
            <pc:docMk/>
            <pc:sldMk cId="1824435507" sldId="630"/>
            <ac:spMk id="56" creationId="{828F28D1-93D2-49E3-92B5-F868872287F4}"/>
          </ac:spMkLst>
        </pc:spChg>
        <pc:spChg chg="add del mod">
          <ac:chgData name="Lateef, Shamim" userId="852b239c-bb62-4cda-8f7e-7575abec414a" providerId="ADAL" clId="{80CD4AEC-6F3B-4544-BABC-2A85E09B5A08}" dt="2021-03-16T19:25:17.314" v="2632" actId="478"/>
          <ac:spMkLst>
            <pc:docMk/>
            <pc:sldMk cId="1824435507" sldId="630"/>
            <ac:spMk id="57" creationId="{B2A377FC-81A2-40C9-91A9-530667D81543}"/>
          </ac:spMkLst>
        </pc:spChg>
        <pc:spChg chg="add del mod">
          <ac:chgData name="Lateef, Shamim" userId="852b239c-bb62-4cda-8f7e-7575abec414a" providerId="ADAL" clId="{80CD4AEC-6F3B-4544-BABC-2A85E09B5A08}" dt="2021-03-16T19:25:17.314" v="2632" actId="478"/>
          <ac:spMkLst>
            <pc:docMk/>
            <pc:sldMk cId="1824435507" sldId="630"/>
            <ac:spMk id="58" creationId="{827779CD-B233-4DEC-A4DD-9EE0AE960285}"/>
          </ac:spMkLst>
        </pc:spChg>
        <pc:spChg chg="add del mod">
          <ac:chgData name="Lateef, Shamim" userId="852b239c-bb62-4cda-8f7e-7575abec414a" providerId="ADAL" clId="{80CD4AEC-6F3B-4544-BABC-2A85E09B5A08}" dt="2021-03-16T19:25:17.314" v="2632" actId="478"/>
          <ac:spMkLst>
            <pc:docMk/>
            <pc:sldMk cId="1824435507" sldId="630"/>
            <ac:spMk id="59" creationId="{6146BFEF-C3F4-41EF-8818-F97FB0B5247F}"/>
          </ac:spMkLst>
        </pc:spChg>
        <pc:spChg chg="add del mod">
          <ac:chgData name="Lateef, Shamim" userId="852b239c-bb62-4cda-8f7e-7575abec414a" providerId="ADAL" clId="{80CD4AEC-6F3B-4544-BABC-2A85E09B5A08}" dt="2021-03-16T19:25:17.314" v="2632" actId="478"/>
          <ac:spMkLst>
            <pc:docMk/>
            <pc:sldMk cId="1824435507" sldId="630"/>
            <ac:spMk id="60" creationId="{7E235A55-643A-4BE8-963D-207E42DA604A}"/>
          </ac:spMkLst>
        </pc:spChg>
        <pc:spChg chg="add del mod">
          <ac:chgData name="Lateef, Shamim" userId="852b239c-bb62-4cda-8f7e-7575abec414a" providerId="ADAL" clId="{80CD4AEC-6F3B-4544-BABC-2A85E09B5A08}" dt="2021-03-16T19:25:17.314" v="2632" actId="478"/>
          <ac:spMkLst>
            <pc:docMk/>
            <pc:sldMk cId="1824435507" sldId="630"/>
            <ac:spMk id="61" creationId="{7FF5AC13-494E-48B1-A693-559663F05102}"/>
          </ac:spMkLst>
        </pc:spChg>
        <pc:spChg chg="add del mod">
          <ac:chgData name="Lateef, Shamim" userId="852b239c-bb62-4cda-8f7e-7575abec414a" providerId="ADAL" clId="{80CD4AEC-6F3B-4544-BABC-2A85E09B5A08}" dt="2021-03-16T19:25:17.314" v="2632" actId="478"/>
          <ac:spMkLst>
            <pc:docMk/>
            <pc:sldMk cId="1824435507" sldId="630"/>
            <ac:spMk id="62" creationId="{1FD03A7A-B096-4819-A629-364B76DD4388}"/>
          </ac:spMkLst>
        </pc:spChg>
        <pc:spChg chg="add del mod">
          <ac:chgData name="Lateef, Shamim" userId="852b239c-bb62-4cda-8f7e-7575abec414a" providerId="ADAL" clId="{80CD4AEC-6F3B-4544-BABC-2A85E09B5A08}" dt="2021-03-16T19:25:17.314" v="2632" actId="478"/>
          <ac:spMkLst>
            <pc:docMk/>
            <pc:sldMk cId="1824435507" sldId="630"/>
            <ac:spMk id="64" creationId="{4F1BFE71-C504-436B-A58F-437DFDAEB027}"/>
          </ac:spMkLst>
        </pc:spChg>
        <pc:spChg chg="add del mod">
          <ac:chgData name="Lateef, Shamim" userId="852b239c-bb62-4cda-8f7e-7575abec414a" providerId="ADAL" clId="{80CD4AEC-6F3B-4544-BABC-2A85E09B5A08}" dt="2021-03-16T19:25:17.314" v="2632" actId="478"/>
          <ac:spMkLst>
            <pc:docMk/>
            <pc:sldMk cId="1824435507" sldId="630"/>
            <ac:spMk id="65" creationId="{2539F391-B211-4892-9378-7B0A12C81D64}"/>
          </ac:spMkLst>
        </pc:spChg>
        <pc:spChg chg="add del mod">
          <ac:chgData name="Lateef, Shamim" userId="852b239c-bb62-4cda-8f7e-7575abec414a" providerId="ADAL" clId="{80CD4AEC-6F3B-4544-BABC-2A85E09B5A08}" dt="2021-03-16T19:25:17.314" v="2632" actId="478"/>
          <ac:spMkLst>
            <pc:docMk/>
            <pc:sldMk cId="1824435507" sldId="630"/>
            <ac:spMk id="66" creationId="{8822B717-6989-4048-B25F-0FC62E419E9C}"/>
          </ac:spMkLst>
        </pc:spChg>
        <pc:spChg chg="add del mod">
          <ac:chgData name="Lateef, Shamim" userId="852b239c-bb62-4cda-8f7e-7575abec414a" providerId="ADAL" clId="{80CD4AEC-6F3B-4544-BABC-2A85E09B5A08}" dt="2021-03-16T19:25:17.314" v="2632" actId="478"/>
          <ac:spMkLst>
            <pc:docMk/>
            <pc:sldMk cId="1824435507" sldId="630"/>
            <ac:spMk id="67" creationId="{E1657BB3-34D5-453D-8483-6C21D773B0AE}"/>
          </ac:spMkLst>
        </pc:spChg>
        <pc:spChg chg="add del mod">
          <ac:chgData name="Lateef, Shamim" userId="852b239c-bb62-4cda-8f7e-7575abec414a" providerId="ADAL" clId="{80CD4AEC-6F3B-4544-BABC-2A85E09B5A08}" dt="2021-03-16T19:25:17.314" v="2632" actId="478"/>
          <ac:spMkLst>
            <pc:docMk/>
            <pc:sldMk cId="1824435507" sldId="630"/>
            <ac:spMk id="68" creationId="{B4D4B60C-F7C8-4F7F-837E-33FBDE603AC0}"/>
          </ac:spMkLst>
        </pc:spChg>
        <pc:spChg chg="add del mod">
          <ac:chgData name="Lateef, Shamim" userId="852b239c-bb62-4cda-8f7e-7575abec414a" providerId="ADAL" clId="{80CD4AEC-6F3B-4544-BABC-2A85E09B5A08}" dt="2021-03-16T19:25:17.314" v="2632" actId="478"/>
          <ac:spMkLst>
            <pc:docMk/>
            <pc:sldMk cId="1824435507" sldId="630"/>
            <ac:spMk id="69" creationId="{7FE3907A-C873-49A9-8BD7-6E0C4F345F7C}"/>
          </ac:spMkLst>
        </pc:spChg>
        <pc:spChg chg="add del mod">
          <ac:chgData name="Lateef, Shamim" userId="852b239c-bb62-4cda-8f7e-7575abec414a" providerId="ADAL" clId="{80CD4AEC-6F3B-4544-BABC-2A85E09B5A08}" dt="2021-03-16T19:25:17.314" v="2632" actId="478"/>
          <ac:spMkLst>
            <pc:docMk/>
            <pc:sldMk cId="1824435507" sldId="630"/>
            <ac:spMk id="70" creationId="{BD5B2D1F-BE2E-479F-B398-50482DC26433}"/>
          </ac:spMkLst>
        </pc:spChg>
        <pc:spChg chg="add del mod">
          <ac:chgData name="Lateef, Shamim" userId="852b239c-bb62-4cda-8f7e-7575abec414a" providerId="ADAL" clId="{80CD4AEC-6F3B-4544-BABC-2A85E09B5A08}" dt="2021-03-16T19:25:17.314" v="2632" actId="478"/>
          <ac:spMkLst>
            <pc:docMk/>
            <pc:sldMk cId="1824435507" sldId="630"/>
            <ac:spMk id="71" creationId="{B1B1A3BC-D958-4353-9D66-20ED63E8F46F}"/>
          </ac:spMkLst>
        </pc:spChg>
        <pc:spChg chg="add del mod">
          <ac:chgData name="Lateef, Shamim" userId="852b239c-bb62-4cda-8f7e-7575abec414a" providerId="ADAL" clId="{80CD4AEC-6F3B-4544-BABC-2A85E09B5A08}" dt="2021-03-16T19:25:17.314" v="2632" actId="478"/>
          <ac:spMkLst>
            <pc:docMk/>
            <pc:sldMk cId="1824435507" sldId="630"/>
            <ac:spMk id="72" creationId="{B622C654-2CB7-41D5-9FDC-82A2D8B2E668}"/>
          </ac:spMkLst>
        </pc:spChg>
        <pc:spChg chg="add del mod">
          <ac:chgData name="Lateef, Shamim" userId="852b239c-bb62-4cda-8f7e-7575abec414a" providerId="ADAL" clId="{80CD4AEC-6F3B-4544-BABC-2A85E09B5A08}" dt="2021-03-16T19:25:17.314" v="2632" actId="478"/>
          <ac:spMkLst>
            <pc:docMk/>
            <pc:sldMk cId="1824435507" sldId="630"/>
            <ac:spMk id="73" creationId="{6C765F1B-F706-4381-9AE4-8C894D76FFE7}"/>
          </ac:spMkLst>
        </pc:spChg>
        <pc:spChg chg="add del mod">
          <ac:chgData name="Lateef, Shamim" userId="852b239c-bb62-4cda-8f7e-7575abec414a" providerId="ADAL" clId="{80CD4AEC-6F3B-4544-BABC-2A85E09B5A08}" dt="2021-03-16T19:25:17.314" v="2632" actId="478"/>
          <ac:spMkLst>
            <pc:docMk/>
            <pc:sldMk cId="1824435507" sldId="630"/>
            <ac:spMk id="74" creationId="{AF2340FC-7D72-4611-BC5D-99E224F5498E}"/>
          </ac:spMkLst>
        </pc:spChg>
        <pc:spChg chg="add del mod">
          <ac:chgData name="Lateef, Shamim" userId="852b239c-bb62-4cda-8f7e-7575abec414a" providerId="ADAL" clId="{80CD4AEC-6F3B-4544-BABC-2A85E09B5A08}" dt="2021-03-16T19:25:17.314" v="2632" actId="478"/>
          <ac:spMkLst>
            <pc:docMk/>
            <pc:sldMk cId="1824435507" sldId="630"/>
            <ac:spMk id="75" creationId="{C2ED7423-3F81-4C6D-A3B0-967C1918E8B8}"/>
          </ac:spMkLst>
        </pc:spChg>
        <pc:spChg chg="add del mod">
          <ac:chgData name="Lateef, Shamim" userId="852b239c-bb62-4cda-8f7e-7575abec414a" providerId="ADAL" clId="{80CD4AEC-6F3B-4544-BABC-2A85E09B5A08}" dt="2021-03-16T19:25:17.314" v="2632" actId="478"/>
          <ac:spMkLst>
            <pc:docMk/>
            <pc:sldMk cId="1824435507" sldId="630"/>
            <ac:spMk id="76" creationId="{08113F0D-6096-4055-A204-9F1D1F480085}"/>
          </ac:spMkLst>
        </pc:spChg>
        <pc:spChg chg="add del mod">
          <ac:chgData name="Lateef, Shamim" userId="852b239c-bb62-4cda-8f7e-7575abec414a" providerId="ADAL" clId="{80CD4AEC-6F3B-4544-BABC-2A85E09B5A08}" dt="2021-03-16T19:25:17.314" v="2632" actId="478"/>
          <ac:spMkLst>
            <pc:docMk/>
            <pc:sldMk cId="1824435507" sldId="630"/>
            <ac:spMk id="77" creationId="{E414C4A4-54AC-4A82-B1E7-B71BE717B9C8}"/>
          </ac:spMkLst>
        </pc:spChg>
        <pc:spChg chg="add del mod">
          <ac:chgData name="Lateef, Shamim" userId="852b239c-bb62-4cda-8f7e-7575abec414a" providerId="ADAL" clId="{80CD4AEC-6F3B-4544-BABC-2A85E09B5A08}" dt="2021-03-16T19:25:17.314" v="2632" actId="478"/>
          <ac:spMkLst>
            <pc:docMk/>
            <pc:sldMk cId="1824435507" sldId="630"/>
            <ac:spMk id="78" creationId="{B281CB91-33D1-490C-8A6A-C053300BEE3F}"/>
          </ac:spMkLst>
        </pc:spChg>
        <pc:spChg chg="add del mod">
          <ac:chgData name="Lateef, Shamim" userId="852b239c-bb62-4cda-8f7e-7575abec414a" providerId="ADAL" clId="{80CD4AEC-6F3B-4544-BABC-2A85E09B5A08}" dt="2021-03-16T19:25:17.314" v="2632" actId="478"/>
          <ac:spMkLst>
            <pc:docMk/>
            <pc:sldMk cId="1824435507" sldId="630"/>
            <ac:spMk id="79" creationId="{EB16647F-9074-42A7-8763-C477E2778DB3}"/>
          </ac:spMkLst>
        </pc:spChg>
        <pc:spChg chg="add del mod">
          <ac:chgData name="Lateef, Shamim" userId="852b239c-bb62-4cda-8f7e-7575abec414a" providerId="ADAL" clId="{80CD4AEC-6F3B-4544-BABC-2A85E09B5A08}" dt="2021-03-16T19:15:19.834" v="2549" actId="478"/>
          <ac:spMkLst>
            <pc:docMk/>
            <pc:sldMk cId="1824435507" sldId="630"/>
            <ac:spMk id="80" creationId="{A1A7D6CD-15A0-48D8-AF8E-A117241070C1}"/>
          </ac:spMkLst>
        </pc:spChg>
        <pc:spChg chg="add del mod">
          <ac:chgData name="Lateef, Shamim" userId="852b239c-bb62-4cda-8f7e-7575abec414a" providerId="ADAL" clId="{80CD4AEC-6F3B-4544-BABC-2A85E09B5A08}" dt="2021-03-16T19:25:31.524" v="2634"/>
          <ac:spMkLst>
            <pc:docMk/>
            <pc:sldMk cId="1824435507" sldId="630"/>
            <ac:spMk id="82" creationId="{35A94A01-BDB2-4861-9FE1-05F02FDAB2C2}"/>
          </ac:spMkLst>
        </pc:spChg>
        <pc:spChg chg="add del mod">
          <ac:chgData name="Lateef, Shamim" userId="852b239c-bb62-4cda-8f7e-7575abec414a" providerId="ADAL" clId="{80CD4AEC-6F3B-4544-BABC-2A85E09B5A08}" dt="2021-03-16T19:25:31.524" v="2634"/>
          <ac:spMkLst>
            <pc:docMk/>
            <pc:sldMk cId="1824435507" sldId="630"/>
            <ac:spMk id="83" creationId="{C07636FF-A94C-4493-9FCE-2BAFFF0D26A5}"/>
          </ac:spMkLst>
        </pc:spChg>
        <pc:spChg chg="add del mod">
          <ac:chgData name="Lateef, Shamim" userId="852b239c-bb62-4cda-8f7e-7575abec414a" providerId="ADAL" clId="{80CD4AEC-6F3B-4544-BABC-2A85E09B5A08}" dt="2021-03-16T19:25:31.524" v="2634"/>
          <ac:spMkLst>
            <pc:docMk/>
            <pc:sldMk cId="1824435507" sldId="630"/>
            <ac:spMk id="84" creationId="{0A134B02-2532-4CD9-AEED-93007E354154}"/>
          </ac:spMkLst>
        </pc:spChg>
        <pc:spChg chg="add del mod">
          <ac:chgData name="Lateef, Shamim" userId="852b239c-bb62-4cda-8f7e-7575abec414a" providerId="ADAL" clId="{80CD4AEC-6F3B-4544-BABC-2A85E09B5A08}" dt="2021-03-16T19:25:31.524" v="2634"/>
          <ac:spMkLst>
            <pc:docMk/>
            <pc:sldMk cId="1824435507" sldId="630"/>
            <ac:spMk id="85" creationId="{C523B13B-98AA-420E-9F4C-F27FE4B7B972}"/>
          </ac:spMkLst>
        </pc:spChg>
        <pc:spChg chg="add del mod">
          <ac:chgData name="Lateef, Shamim" userId="852b239c-bb62-4cda-8f7e-7575abec414a" providerId="ADAL" clId="{80CD4AEC-6F3B-4544-BABC-2A85E09B5A08}" dt="2021-03-16T19:25:31.524" v="2634"/>
          <ac:spMkLst>
            <pc:docMk/>
            <pc:sldMk cId="1824435507" sldId="630"/>
            <ac:spMk id="86" creationId="{A517A4E9-A98F-4BF2-B6A4-5E1562D5CE15}"/>
          </ac:spMkLst>
        </pc:spChg>
        <pc:spChg chg="add del mod">
          <ac:chgData name="Lateef, Shamim" userId="852b239c-bb62-4cda-8f7e-7575abec414a" providerId="ADAL" clId="{80CD4AEC-6F3B-4544-BABC-2A85E09B5A08}" dt="2021-03-16T19:25:31.524" v="2634"/>
          <ac:spMkLst>
            <pc:docMk/>
            <pc:sldMk cId="1824435507" sldId="630"/>
            <ac:spMk id="87" creationId="{BD638CD8-EC52-481A-9D9E-8E85DD141A24}"/>
          </ac:spMkLst>
        </pc:spChg>
        <pc:spChg chg="add del mod">
          <ac:chgData name="Lateef, Shamim" userId="852b239c-bb62-4cda-8f7e-7575abec414a" providerId="ADAL" clId="{80CD4AEC-6F3B-4544-BABC-2A85E09B5A08}" dt="2021-03-16T19:25:31.524" v="2634"/>
          <ac:spMkLst>
            <pc:docMk/>
            <pc:sldMk cId="1824435507" sldId="630"/>
            <ac:spMk id="88" creationId="{A618CA3F-8462-467F-AC2C-F1967F1EC498}"/>
          </ac:spMkLst>
        </pc:spChg>
        <pc:spChg chg="add del mod">
          <ac:chgData name="Lateef, Shamim" userId="852b239c-bb62-4cda-8f7e-7575abec414a" providerId="ADAL" clId="{80CD4AEC-6F3B-4544-BABC-2A85E09B5A08}" dt="2021-03-16T19:25:31.524" v="2634"/>
          <ac:spMkLst>
            <pc:docMk/>
            <pc:sldMk cId="1824435507" sldId="630"/>
            <ac:spMk id="89" creationId="{47C58633-447F-4A23-AF3A-D34869C18585}"/>
          </ac:spMkLst>
        </pc:spChg>
        <pc:spChg chg="add del mod">
          <ac:chgData name="Lateef, Shamim" userId="852b239c-bb62-4cda-8f7e-7575abec414a" providerId="ADAL" clId="{80CD4AEC-6F3B-4544-BABC-2A85E09B5A08}" dt="2021-03-16T19:25:31.524" v="2634"/>
          <ac:spMkLst>
            <pc:docMk/>
            <pc:sldMk cId="1824435507" sldId="630"/>
            <ac:spMk id="90" creationId="{92959E7B-6658-4433-9F5E-C571BD4D3EE5}"/>
          </ac:spMkLst>
        </pc:spChg>
        <pc:spChg chg="add del mod">
          <ac:chgData name="Lateef, Shamim" userId="852b239c-bb62-4cda-8f7e-7575abec414a" providerId="ADAL" clId="{80CD4AEC-6F3B-4544-BABC-2A85E09B5A08}" dt="2021-03-16T19:25:31.524" v="2634"/>
          <ac:spMkLst>
            <pc:docMk/>
            <pc:sldMk cId="1824435507" sldId="630"/>
            <ac:spMk id="91" creationId="{7453F18C-C738-46BF-8B62-01EC790BAD0E}"/>
          </ac:spMkLst>
        </pc:spChg>
        <pc:spChg chg="add del mod">
          <ac:chgData name="Lateef, Shamim" userId="852b239c-bb62-4cda-8f7e-7575abec414a" providerId="ADAL" clId="{80CD4AEC-6F3B-4544-BABC-2A85E09B5A08}" dt="2021-03-16T19:25:31.524" v="2634"/>
          <ac:spMkLst>
            <pc:docMk/>
            <pc:sldMk cId="1824435507" sldId="630"/>
            <ac:spMk id="92" creationId="{3186AB69-C5C6-4321-A57A-7CFBCC6089F4}"/>
          </ac:spMkLst>
        </pc:spChg>
        <pc:spChg chg="add del mod">
          <ac:chgData name="Lateef, Shamim" userId="852b239c-bb62-4cda-8f7e-7575abec414a" providerId="ADAL" clId="{80CD4AEC-6F3B-4544-BABC-2A85E09B5A08}" dt="2021-03-16T19:25:31.524" v="2634"/>
          <ac:spMkLst>
            <pc:docMk/>
            <pc:sldMk cId="1824435507" sldId="630"/>
            <ac:spMk id="93" creationId="{6B03B575-9D61-4A91-93BE-7FF419259913}"/>
          </ac:spMkLst>
        </pc:spChg>
        <pc:spChg chg="add del mod">
          <ac:chgData name="Lateef, Shamim" userId="852b239c-bb62-4cda-8f7e-7575abec414a" providerId="ADAL" clId="{80CD4AEC-6F3B-4544-BABC-2A85E09B5A08}" dt="2021-03-16T19:25:31.524" v="2634"/>
          <ac:spMkLst>
            <pc:docMk/>
            <pc:sldMk cId="1824435507" sldId="630"/>
            <ac:spMk id="94" creationId="{2997B882-10ED-4B48-BC4F-7B62AF64445E}"/>
          </ac:spMkLst>
        </pc:spChg>
        <pc:spChg chg="add del mod">
          <ac:chgData name="Lateef, Shamim" userId="852b239c-bb62-4cda-8f7e-7575abec414a" providerId="ADAL" clId="{80CD4AEC-6F3B-4544-BABC-2A85E09B5A08}" dt="2021-03-16T19:25:31.524" v="2634"/>
          <ac:spMkLst>
            <pc:docMk/>
            <pc:sldMk cId="1824435507" sldId="630"/>
            <ac:spMk id="95" creationId="{0E0DC04C-4546-4C14-B2BB-F2369BC5FC43}"/>
          </ac:spMkLst>
        </pc:spChg>
        <pc:spChg chg="add del mod">
          <ac:chgData name="Lateef, Shamim" userId="852b239c-bb62-4cda-8f7e-7575abec414a" providerId="ADAL" clId="{80CD4AEC-6F3B-4544-BABC-2A85E09B5A08}" dt="2021-03-16T19:25:31.524" v="2634"/>
          <ac:spMkLst>
            <pc:docMk/>
            <pc:sldMk cId="1824435507" sldId="630"/>
            <ac:spMk id="96" creationId="{5F4F8B2E-96AC-4043-93AB-672258763BBF}"/>
          </ac:spMkLst>
        </pc:spChg>
        <pc:spChg chg="add del mod">
          <ac:chgData name="Lateef, Shamim" userId="852b239c-bb62-4cda-8f7e-7575abec414a" providerId="ADAL" clId="{80CD4AEC-6F3B-4544-BABC-2A85E09B5A08}" dt="2021-03-16T19:25:31.524" v="2634"/>
          <ac:spMkLst>
            <pc:docMk/>
            <pc:sldMk cId="1824435507" sldId="630"/>
            <ac:spMk id="97" creationId="{2698D4B2-6DD3-438C-9C8A-E06DE8B7C41F}"/>
          </ac:spMkLst>
        </pc:spChg>
        <pc:spChg chg="add del mod">
          <ac:chgData name="Lateef, Shamim" userId="852b239c-bb62-4cda-8f7e-7575abec414a" providerId="ADAL" clId="{80CD4AEC-6F3B-4544-BABC-2A85E09B5A08}" dt="2021-03-16T19:25:31.524" v="2634"/>
          <ac:spMkLst>
            <pc:docMk/>
            <pc:sldMk cId="1824435507" sldId="630"/>
            <ac:spMk id="98" creationId="{91D3386F-2881-4621-A7F1-F1733693F195}"/>
          </ac:spMkLst>
        </pc:spChg>
        <pc:spChg chg="add del mod">
          <ac:chgData name="Lateef, Shamim" userId="852b239c-bb62-4cda-8f7e-7575abec414a" providerId="ADAL" clId="{80CD4AEC-6F3B-4544-BABC-2A85E09B5A08}" dt="2021-03-16T19:25:31.524" v="2634"/>
          <ac:spMkLst>
            <pc:docMk/>
            <pc:sldMk cId="1824435507" sldId="630"/>
            <ac:spMk id="99" creationId="{DC633599-05F7-4132-BFC4-0E061FF39670}"/>
          </ac:spMkLst>
        </pc:spChg>
        <pc:spChg chg="add del mod">
          <ac:chgData name="Lateef, Shamim" userId="852b239c-bb62-4cda-8f7e-7575abec414a" providerId="ADAL" clId="{80CD4AEC-6F3B-4544-BABC-2A85E09B5A08}" dt="2021-03-16T19:25:31.524" v="2634"/>
          <ac:spMkLst>
            <pc:docMk/>
            <pc:sldMk cId="1824435507" sldId="630"/>
            <ac:spMk id="100" creationId="{AF2973AB-C01B-4822-83C7-5329BADD45AB}"/>
          </ac:spMkLst>
        </pc:spChg>
        <pc:spChg chg="add del mod">
          <ac:chgData name="Lateef, Shamim" userId="852b239c-bb62-4cda-8f7e-7575abec414a" providerId="ADAL" clId="{80CD4AEC-6F3B-4544-BABC-2A85E09B5A08}" dt="2021-03-16T19:25:31.524" v="2634"/>
          <ac:spMkLst>
            <pc:docMk/>
            <pc:sldMk cId="1824435507" sldId="630"/>
            <ac:spMk id="101" creationId="{D2627102-5C4F-4264-8A4F-B1A67B1283AD}"/>
          </ac:spMkLst>
        </pc:spChg>
        <pc:spChg chg="add del mod">
          <ac:chgData name="Lateef, Shamim" userId="852b239c-bb62-4cda-8f7e-7575abec414a" providerId="ADAL" clId="{80CD4AEC-6F3B-4544-BABC-2A85E09B5A08}" dt="2021-03-16T19:25:31.524" v="2634"/>
          <ac:spMkLst>
            <pc:docMk/>
            <pc:sldMk cId="1824435507" sldId="630"/>
            <ac:spMk id="102" creationId="{67B4C8DA-FF5C-4CD6-812F-52A63A7FBE16}"/>
          </ac:spMkLst>
        </pc:spChg>
        <pc:spChg chg="add del mod">
          <ac:chgData name="Lateef, Shamim" userId="852b239c-bb62-4cda-8f7e-7575abec414a" providerId="ADAL" clId="{80CD4AEC-6F3B-4544-BABC-2A85E09B5A08}" dt="2021-03-16T19:46:48.607" v="2652" actId="478"/>
          <ac:spMkLst>
            <pc:docMk/>
            <pc:sldMk cId="1824435507" sldId="630"/>
            <ac:spMk id="104" creationId="{1A1600E3-618E-4EF4-A178-931F00FB1850}"/>
          </ac:spMkLst>
        </pc:spChg>
        <pc:spChg chg="add del mod">
          <ac:chgData name="Lateef, Shamim" userId="852b239c-bb62-4cda-8f7e-7575abec414a" providerId="ADAL" clId="{80CD4AEC-6F3B-4544-BABC-2A85E09B5A08}" dt="2021-03-16T19:46:48.607" v="2652" actId="478"/>
          <ac:spMkLst>
            <pc:docMk/>
            <pc:sldMk cId="1824435507" sldId="630"/>
            <ac:spMk id="105" creationId="{43CB1CC0-19EE-44F2-B6AE-2384F9724F8B}"/>
          </ac:spMkLst>
        </pc:spChg>
        <pc:spChg chg="add del mod">
          <ac:chgData name="Lateef, Shamim" userId="852b239c-bb62-4cda-8f7e-7575abec414a" providerId="ADAL" clId="{80CD4AEC-6F3B-4544-BABC-2A85E09B5A08}" dt="2021-03-16T19:46:48.607" v="2652" actId="478"/>
          <ac:spMkLst>
            <pc:docMk/>
            <pc:sldMk cId="1824435507" sldId="630"/>
            <ac:spMk id="106" creationId="{93AD174E-BF18-4A31-B842-30540D2B3207}"/>
          </ac:spMkLst>
        </pc:spChg>
        <pc:spChg chg="add del mod">
          <ac:chgData name="Lateef, Shamim" userId="852b239c-bb62-4cda-8f7e-7575abec414a" providerId="ADAL" clId="{80CD4AEC-6F3B-4544-BABC-2A85E09B5A08}" dt="2021-03-16T19:46:48.607" v="2652" actId="478"/>
          <ac:spMkLst>
            <pc:docMk/>
            <pc:sldMk cId="1824435507" sldId="630"/>
            <ac:spMk id="107" creationId="{6B201C2D-A59D-49A9-AE47-60803916F258}"/>
          </ac:spMkLst>
        </pc:spChg>
        <pc:spChg chg="add del mod">
          <ac:chgData name="Lateef, Shamim" userId="852b239c-bb62-4cda-8f7e-7575abec414a" providerId="ADAL" clId="{80CD4AEC-6F3B-4544-BABC-2A85E09B5A08}" dt="2021-03-16T19:46:48.607" v="2652" actId="478"/>
          <ac:spMkLst>
            <pc:docMk/>
            <pc:sldMk cId="1824435507" sldId="630"/>
            <ac:spMk id="108" creationId="{9685761D-BF7B-4A37-961D-837F9C97BA71}"/>
          </ac:spMkLst>
        </pc:spChg>
        <pc:spChg chg="add del mod">
          <ac:chgData name="Lateef, Shamim" userId="852b239c-bb62-4cda-8f7e-7575abec414a" providerId="ADAL" clId="{80CD4AEC-6F3B-4544-BABC-2A85E09B5A08}" dt="2021-03-16T19:46:48.607" v="2652" actId="478"/>
          <ac:spMkLst>
            <pc:docMk/>
            <pc:sldMk cId="1824435507" sldId="630"/>
            <ac:spMk id="109" creationId="{F7EADB92-2385-4224-8473-6C4DC260B792}"/>
          </ac:spMkLst>
        </pc:spChg>
        <pc:spChg chg="add del mod">
          <ac:chgData name="Lateef, Shamim" userId="852b239c-bb62-4cda-8f7e-7575abec414a" providerId="ADAL" clId="{80CD4AEC-6F3B-4544-BABC-2A85E09B5A08}" dt="2021-03-16T19:46:48.607" v="2652" actId="478"/>
          <ac:spMkLst>
            <pc:docMk/>
            <pc:sldMk cId="1824435507" sldId="630"/>
            <ac:spMk id="110" creationId="{67264462-5481-46E9-8423-68C972A4431B}"/>
          </ac:spMkLst>
        </pc:spChg>
        <pc:spChg chg="add del mod">
          <ac:chgData name="Lateef, Shamim" userId="852b239c-bb62-4cda-8f7e-7575abec414a" providerId="ADAL" clId="{80CD4AEC-6F3B-4544-BABC-2A85E09B5A08}" dt="2021-03-16T19:46:48.607" v="2652" actId="478"/>
          <ac:spMkLst>
            <pc:docMk/>
            <pc:sldMk cId="1824435507" sldId="630"/>
            <ac:spMk id="111" creationId="{2C91D58E-2154-4C51-8AC8-33FF9754F5BF}"/>
          </ac:spMkLst>
        </pc:spChg>
        <pc:spChg chg="add del mod">
          <ac:chgData name="Lateef, Shamim" userId="852b239c-bb62-4cda-8f7e-7575abec414a" providerId="ADAL" clId="{80CD4AEC-6F3B-4544-BABC-2A85E09B5A08}" dt="2021-03-16T19:46:48.607" v="2652" actId="478"/>
          <ac:spMkLst>
            <pc:docMk/>
            <pc:sldMk cId="1824435507" sldId="630"/>
            <ac:spMk id="112" creationId="{A8FF0C27-7E7F-45B6-A430-0A30DAEEC3F9}"/>
          </ac:spMkLst>
        </pc:spChg>
        <pc:spChg chg="add del mod">
          <ac:chgData name="Lateef, Shamim" userId="852b239c-bb62-4cda-8f7e-7575abec414a" providerId="ADAL" clId="{80CD4AEC-6F3B-4544-BABC-2A85E09B5A08}" dt="2021-03-16T19:46:48.607" v="2652" actId="478"/>
          <ac:spMkLst>
            <pc:docMk/>
            <pc:sldMk cId="1824435507" sldId="630"/>
            <ac:spMk id="113" creationId="{4A59EAEF-6032-4B64-9A77-DC9089C8817B}"/>
          </ac:spMkLst>
        </pc:spChg>
        <pc:spChg chg="add del mod">
          <ac:chgData name="Lateef, Shamim" userId="852b239c-bb62-4cda-8f7e-7575abec414a" providerId="ADAL" clId="{80CD4AEC-6F3B-4544-BABC-2A85E09B5A08}" dt="2021-03-16T19:46:48.607" v="2652" actId="478"/>
          <ac:spMkLst>
            <pc:docMk/>
            <pc:sldMk cId="1824435507" sldId="630"/>
            <ac:spMk id="114" creationId="{5138F053-CD6A-45D3-99F4-81DE260B1D6D}"/>
          </ac:spMkLst>
        </pc:spChg>
        <pc:spChg chg="add del mod">
          <ac:chgData name="Lateef, Shamim" userId="852b239c-bb62-4cda-8f7e-7575abec414a" providerId="ADAL" clId="{80CD4AEC-6F3B-4544-BABC-2A85E09B5A08}" dt="2021-03-16T19:46:48.607" v="2652" actId="478"/>
          <ac:spMkLst>
            <pc:docMk/>
            <pc:sldMk cId="1824435507" sldId="630"/>
            <ac:spMk id="115" creationId="{CD5020E2-8E75-44F8-9014-37A01D5DC503}"/>
          </ac:spMkLst>
        </pc:spChg>
        <pc:spChg chg="add del mod">
          <ac:chgData name="Lateef, Shamim" userId="852b239c-bb62-4cda-8f7e-7575abec414a" providerId="ADAL" clId="{80CD4AEC-6F3B-4544-BABC-2A85E09B5A08}" dt="2021-03-16T19:46:48.607" v="2652" actId="478"/>
          <ac:spMkLst>
            <pc:docMk/>
            <pc:sldMk cId="1824435507" sldId="630"/>
            <ac:spMk id="116" creationId="{7D606030-7528-4F2B-9147-CC820DFE049C}"/>
          </ac:spMkLst>
        </pc:spChg>
        <pc:spChg chg="add del mod">
          <ac:chgData name="Lateef, Shamim" userId="852b239c-bb62-4cda-8f7e-7575abec414a" providerId="ADAL" clId="{80CD4AEC-6F3B-4544-BABC-2A85E09B5A08}" dt="2021-03-16T19:46:48.607" v="2652" actId="478"/>
          <ac:spMkLst>
            <pc:docMk/>
            <pc:sldMk cId="1824435507" sldId="630"/>
            <ac:spMk id="117" creationId="{1DFE2848-B2F4-4B15-A596-B9B7C2BF4731}"/>
          </ac:spMkLst>
        </pc:spChg>
        <pc:spChg chg="add del mod">
          <ac:chgData name="Lateef, Shamim" userId="852b239c-bb62-4cda-8f7e-7575abec414a" providerId="ADAL" clId="{80CD4AEC-6F3B-4544-BABC-2A85E09B5A08}" dt="2021-03-16T19:46:48.607" v="2652" actId="478"/>
          <ac:spMkLst>
            <pc:docMk/>
            <pc:sldMk cId="1824435507" sldId="630"/>
            <ac:spMk id="118" creationId="{7028EE82-4F1D-4D40-ADD0-56420FBBC340}"/>
          </ac:spMkLst>
        </pc:spChg>
        <pc:spChg chg="add del mod">
          <ac:chgData name="Lateef, Shamim" userId="852b239c-bb62-4cda-8f7e-7575abec414a" providerId="ADAL" clId="{80CD4AEC-6F3B-4544-BABC-2A85E09B5A08}" dt="2021-03-16T19:46:48.607" v="2652" actId="478"/>
          <ac:spMkLst>
            <pc:docMk/>
            <pc:sldMk cId="1824435507" sldId="630"/>
            <ac:spMk id="119" creationId="{543619A4-6A56-4A75-8CF9-3899465144DE}"/>
          </ac:spMkLst>
        </pc:spChg>
        <pc:spChg chg="add del mod">
          <ac:chgData name="Lateef, Shamim" userId="852b239c-bb62-4cda-8f7e-7575abec414a" providerId="ADAL" clId="{80CD4AEC-6F3B-4544-BABC-2A85E09B5A08}" dt="2021-03-16T19:46:48.607" v="2652" actId="478"/>
          <ac:spMkLst>
            <pc:docMk/>
            <pc:sldMk cId="1824435507" sldId="630"/>
            <ac:spMk id="120" creationId="{892F5F9E-7480-4A58-90F6-4E08B8E24923}"/>
          </ac:spMkLst>
        </pc:spChg>
        <pc:spChg chg="add del mod">
          <ac:chgData name="Lateef, Shamim" userId="852b239c-bb62-4cda-8f7e-7575abec414a" providerId="ADAL" clId="{80CD4AEC-6F3B-4544-BABC-2A85E09B5A08}" dt="2021-03-16T19:46:48.607" v="2652" actId="478"/>
          <ac:spMkLst>
            <pc:docMk/>
            <pc:sldMk cId="1824435507" sldId="630"/>
            <ac:spMk id="121" creationId="{B53F8E62-ACD7-4B4E-BE3D-A6C3BF18B308}"/>
          </ac:spMkLst>
        </pc:spChg>
        <pc:spChg chg="add del mod">
          <ac:chgData name="Lateef, Shamim" userId="852b239c-bb62-4cda-8f7e-7575abec414a" providerId="ADAL" clId="{80CD4AEC-6F3B-4544-BABC-2A85E09B5A08}" dt="2021-03-16T19:46:48.607" v="2652" actId="478"/>
          <ac:spMkLst>
            <pc:docMk/>
            <pc:sldMk cId="1824435507" sldId="630"/>
            <ac:spMk id="122" creationId="{C61F18B4-5E56-448A-B611-B736C2ED8A35}"/>
          </ac:spMkLst>
        </pc:spChg>
        <pc:spChg chg="add del mod">
          <ac:chgData name="Lateef, Shamim" userId="852b239c-bb62-4cda-8f7e-7575abec414a" providerId="ADAL" clId="{80CD4AEC-6F3B-4544-BABC-2A85E09B5A08}" dt="2021-03-16T19:46:48.607" v="2652" actId="478"/>
          <ac:spMkLst>
            <pc:docMk/>
            <pc:sldMk cId="1824435507" sldId="630"/>
            <ac:spMk id="123" creationId="{23B1BE45-3354-49A2-B207-A6BDB7C24566}"/>
          </ac:spMkLst>
        </pc:spChg>
        <pc:spChg chg="add del mod">
          <ac:chgData name="Lateef, Shamim" userId="852b239c-bb62-4cda-8f7e-7575abec414a" providerId="ADAL" clId="{80CD4AEC-6F3B-4544-BABC-2A85E09B5A08}" dt="2021-03-16T19:46:48.607" v="2652" actId="478"/>
          <ac:spMkLst>
            <pc:docMk/>
            <pc:sldMk cId="1824435507" sldId="630"/>
            <ac:spMk id="124" creationId="{EB3415B5-618A-4CA4-A1DD-BA19CF6A5017}"/>
          </ac:spMkLst>
        </pc:spChg>
        <pc:spChg chg="add mod">
          <ac:chgData name="Lateef, Shamim" userId="852b239c-bb62-4cda-8f7e-7575abec414a" providerId="ADAL" clId="{80CD4AEC-6F3B-4544-BABC-2A85E09B5A08}" dt="2021-03-16T19:46:56.484" v="2653"/>
          <ac:spMkLst>
            <pc:docMk/>
            <pc:sldMk cId="1824435507" sldId="630"/>
            <ac:spMk id="125" creationId="{45B81DFD-F04B-4DC9-B069-11E11E7D7552}"/>
          </ac:spMkLst>
        </pc:spChg>
        <pc:spChg chg="add mod">
          <ac:chgData name="Lateef, Shamim" userId="852b239c-bb62-4cda-8f7e-7575abec414a" providerId="ADAL" clId="{80CD4AEC-6F3B-4544-BABC-2A85E09B5A08}" dt="2021-03-16T19:46:56.484" v="2653"/>
          <ac:spMkLst>
            <pc:docMk/>
            <pc:sldMk cId="1824435507" sldId="630"/>
            <ac:spMk id="126" creationId="{223D380C-8DC1-4934-8488-9B35B852107F}"/>
          </ac:spMkLst>
        </pc:spChg>
        <pc:spChg chg="add mod">
          <ac:chgData name="Lateef, Shamim" userId="852b239c-bb62-4cda-8f7e-7575abec414a" providerId="ADAL" clId="{80CD4AEC-6F3B-4544-BABC-2A85E09B5A08}" dt="2021-03-16T19:46:56.484" v="2653"/>
          <ac:spMkLst>
            <pc:docMk/>
            <pc:sldMk cId="1824435507" sldId="630"/>
            <ac:spMk id="127" creationId="{C329FE6A-B85A-4BE5-9694-D4CC883A12B8}"/>
          </ac:spMkLst>
        </pc:spChg>
        <pc:spChg chg="add mod">
          <ac:chgData name="Lateef, Shamim" userId="852b239c-bb62-4cda-8f7e-7575abec414a" providerId="ADAL" clId="{80CD4AEC-6F3B-4544-BABC-2A85E09B5A08}" dt="2021-03-16T19:46:56.484" v="2653"/>
          <ac:spMkLst>
            <pc:docMk/>
            <pc:sldMk cId="1824435507" sldId="630"/>
            <ac:spMk id="128" creationId="{AEC87EC5-A282-4A73-875D-A16D61729084}"/>
          </ac:spMkLst>
        </pc:spChg>
        <pc:spChg chg="add mod">
          <ac:chgData name="Lateef, Shamim" userId="852b239c-bb62-4cda-8f7e-7575abec414a" providerId="ADAL" clId="{80CD4AEC-6F3B-4544-BABC-2A85E09B5A08}" dt="2021-03-16T19:46:56.484" v="2653"/>
          <ac:spMkLst>
            <pc:docMk/>
            <pc:sldMk cId="1824435507" sldId="630"/>
            <ac:spMk id="129" creationId="{C8421BF6-BB3E-49F0-A6BA-5AFEF4C5405C}"/>
          </ac:spMkLst>
        </pc:spChg>
        <pc:spChg chg="add mod">
          <ac:chgData name="Lateef, Shamim" userId="852b239c-bb62-4cda-8f7e-7575abec414a" providerId="ADAL" clId="{80CD4AEC-6F3B-4544-BABC-2A85E09B5A08}" dt="2021-03-16T19:46:56.484" v="2653"/>
          <ac:spMkLst>
            <pc:docMk/>
            <pc:sldMk cId="1824435507" sldId="630"/>
            <ac:spMk id="130" creationId="{F6C3D5E7-0A82-4E75-9C07-9F21B598E69C}"/>
          </ac:spMkLst>
        </pc:spChg>
        <pc:spChg chg="add mod">
          <ac:chgData name="Lateef, Shamim" userId="852b239c-bb62-4cda-8f7e-7575abec414a" providerId="ADAL" clId="{80CD4AEC-6F3B-4544-BABC-2A85E09B5A08}" dt="2021-03-16T19:46:56.484" v="2653"/>
          <ac:spMkLst>
            <pc:docMk/>
            <pc:sldMk cId="1824435507" sldId="630"/>
            <ac:spMk id="131" creationId="{39F97B44-EA21-4BFE-BC7D-8B815CD20BD7}"/>
          </ac:spMkLst>
        </pc:spChg>
        <pc:spChg chg="add mod">
          <ac:chgData name="Lateef, Shamim" userId="852b239c-bb62-4cda-8f7e-7575abec414a" providerId="ADAL" clId="{80CD4AEC-6F3B-4544-BABC-2A85E09B5A08}" dt="2021-03-16T19:46:56.484" v="2653"/>
          <ac:spMkLst>
            <pc:docMk/>
            <pc:sldMk cId="1824435507" sldId="630"/>
            <ac:spMk id="132" creationId="{5A69DFBE-10AF-4BE3-8A0F-61A9C5E2D11F}"/>
          </ac:spMkLst>
        </pc:spChg>
        <pc:spChg chg="add mod">
          <ac:chgData name="Lateef, Shamim" userId="852b239c-bb62-4cda-8f7e-7575abec414a" providerId="ADAL" clId="{80CD4AEC-6F3B-4544-BABC-2A85E09B5A08}" dt="2021-03-16T19:46:56.484" v="2653"/>
          <ac:spMkLst>
            <pc:docMk/>
            <pc:sldMk cId="1824435507" sldId="630"/>
            <ac:spMk id="133" creationId="{B3947568-AAC6-46B1-8E69-4145A2B26A03}"/>
          </ac:spMkLst>
        </pc:spChg>
        <pc:spChg chg="add mod">
          <ac:chgData name="Lateef, Shamim" userId="852b239c-bb62-4cda-8f7e-7575abec414a" providerId="ADAL" clId="{80CD4AEC-6F3B-4544-BABC-2A85E09B5A08}" dt="2021-03-16T19:46:56.484" v="2653"/>
          <ac:spMkLst>
            <pc:docMk/>
            <pc:sldMk cId="1824435507" sldId="630"/>
            <ac:spMk id="134" creationId="{D11BB86C-7373-4ADC-AB70-82F183CF63A5}"/>
          </ac:spMkLst>
        </pc:spChg>
        <pc:spChg chg="add mod">
          <ac:chgData name="Lateef, Shamim" userId="852b239c-bb62-4cda-8f7e-7575abec414a" providerId="ADAL" clId="{80CD4AEC-6F3B-4544-BABC-2A85E09B5A08}" dt="2021-03-16T19:46:56.484" v="2653"/>
          <ac:spMkLst>
            <pc:docMk/>
            <pc:sldMk cId="1824435507" sldId="630"/>
            <ac:spMk id="135" creationId="{B0E62085-15E0-4789-8B74-98F9F8A6FD03}"/>
          </ac:spMkLst>
        </pc:spChg>
        <pc:spChg chg="add mod">
          <ac:chgData name="Lateef, Shamim" userId="852b239c-bb62-4cda-8f7e-7575abec414a" providerId="ADAL" clId="{80CD4AEC-6F3B-4544-BABC-2A85E09B5A08}" dt="2021-03-16T19:46:56.484" v="2653"/>
          <ac:spMkLst>
            <pc:docMk/>
            <pc:sldMk cId="1824435507" sldId="630"/>
            <ac:spMk id="136" creationId="{825B58DB-3DB5-4A1E-B1BA-CE6CEFA770D6}"/>
          </ac:spMkLst>
        </pc:spChg>
        <pc:spChg chg="add mod">
          <ac:chgData name="Lateef, Shamim" userId="852b239c-bb62-4cda-8f7e-7575abec414a" providerId="ADAL" clId="{80CD4AEC-6F3B-4544-BABC-2A85E09B5A08}" dt="2021-03-16T19:46:56.484" v="2653"/>
          <ac:spMkLst>
            <pc:docMk/>
            <pc:sldMk cId="1824435507" sldId="630"/>
            <ac:spMk id="137" creationId="{ED8456EA-886F-42A2-BD16-89DEAFE781DC}"/>
          </ac:spMkLst>
        </pc:spChg>
        <pc:spChg chg="add mod">
          <ac:chgData name="Lateef, Shamim" userId="852b239c-bb62-4cda-8f7e-7575abec414a" providerId="ADAL" clId="{80CD4AEC-6F3B-4544-BABC-2A85E09B5A08}" dt="2021-03-16T19:46:56.484" v="2653"/>
          <ac:spMkLst>
            <pc:docMk/>
            <pc:sldMk cId="1824435507" sldId="630"/>
            <ac:spMk id="138" creationId="{4BB0B184-537F-46F4-B4F1-BF9BF4CEECE6}"/>
          </ac:spMkLst>
        </pc:spChg>
        <pc:spChg chg="add mod">
          <ac:chgData name="Lateef, Shamim" userId="852b239c-bb62-4cda-8f7e-7575abec414a" providerId="ADAL" clId="{80CD4AEC-6F3B-4544-BABC-2A85E09B5A08}" dt="2021-03-16T19:46:56.484" v="2653"/>
          <ac:spMkLst>
            <pc:docMk/>
            <pc:sldMk cId="1824435507" sldId="630"/>
            <ac:spMk id="139" creationId="{7F45D918-07F6-4663-8E7A-DC3EE2A6152C}"/>
          </ac:spMkLst>
        </pc:spChg>
        <pc:spChg chg="add mod">
          <ac:chgData name="Lateef, Shamim" userId="852b239c-bb62-4cda-8f7e-7575abec414a" providerId="ADAL" clId="{80CD4AEC-6F3B-4544-BABC-2A85E09B5A08}" dt="2021-03-16T19:46:56.484" v="2653"/>
          <ac:spMkLst>
            <pc:docMk/>
            <pc:sldMk cId="1824435507" sldId="630"/>
            <ac:spMk id="140" creationId="{8DC58B86-F085-4EAA-B336-0EF8C8CD1702}"/>
          </ac:spMkLst>
        </pc:spChg>
        <pc:spChg chg="add mod">
          <ac:chgData name="Lateef, Shamim" userId="852b239c-bb62-4cda-8f7e-7575abec414a" providerId="ADAL" clId="{80CD4AEC-6F3B-4544-BABC-2A85E09B5A08}" dt="2021-03-16T19:46:56.484" v="2653"/>
          <ac:spMkLst>
            <pc:docMk/>
            <pc:sldMk cId="1824435507" sldId="630"/>
            <ac:spMk id="141" creationId="{6569833A-4C7C-4BE4-98EB-B1FE475EBD70}"/>
          </ac:spMkLst>
        </pc:spChg>
        <pc:spChg chg="add mod">
          <ac:chgData name="Lateef, Shamim" userId="852b239c-bb62-4cda-8f7e-7575abec414a" providerId="ADAL" clId="{80CD4AEC-6F3B-4544-BABC-2A85E09B5A08}" dt="2021-03-18T04:27:34.643" v="8145" actId="1076"/>
          <ac:spMkLst>
            <pc:docMk/>
            <pc:sldMk cId="1824435507" sldId="630"/>
            <ac:spMk id="142" creationId="{80D9288C-8E9F-47F0-904D-63C0E5CB8800}"/>
          </ac:spMkLst>
        </pc:spChg>
        <pc:spChg chg="add mod">
          <ac:chgData name="Lateef, Shamim" userId="852b239c-bb62-4cda-8f7e-7575abec414a" providerId="ADAL" clId="{80CD4AEC-6F3B-4544-BABC-2A85E09B5A08}" dt="2021-03-16T19:46:56.484" v="2653"/>
          <ac:spMkLst>
            <pc:docMk/>
            <pc:sldMk cId="1824435507" sldId="630"/>
            <ac:spMk id="143" creationId="{DD928B63-55A1-430B-A5B6-6553EC7F0060}"/>
          </ac:spMkLst>
        </pc:spChg>
        <pc:spChg chg="add mod">
          <ac:chgData name="Lateef, Shamim" userId="852b239c-bb62-4cda-8f7e-7575abec414a" providerId="ADAL" clId="{80CD4AEC-6F3B-4544-BABC-2A85E09B5A08}" dt="2021-03-18T04:27:24.027" v="8144" actId="1076"/>
          <ac:spMkLst>
            <pc:docMk/>
            <pc:sldMk cId="1824435507" sldId="630"/>
            <ac:spMk id="144" creationId="{1BB029AF-6384-463B-AAFF-89340B6F6E0C}"/>
          </ac:spMkLst>
        </pc:spChg>
        <pc:picChg chg="add del">
          <ac:chgData name="Lateef, Shamim" userId="852b239c-bb62-4cda-8f7e-7575abec414a" providerId="ADAL" clId="{80CD4AEC-6F3B-4544-BABC-2A85E09B5A08}" dt="2021-03-16T19:15:04.409" v="2547"/>
          <ac:picMkLst>
            <pc:docMk/>
            <pc:sldMk cId="1824435507" sldId="630"/>
            <ac:picMk id="43" creationId="{A343A4FA-1987-48CD-947E-27CF20F7112A}"/>
          </ac:picMkLst>
        </pc:picChg>
        <pc:cxnChg chg="add del mod">
          <ac:chgData name="Lateef, Shamim" userId="852b239c-bb62-4cda-8f7e-7575abec414a" providerId="ADAL" clId="{80CD4AEC-6F3B-4544-BABC-2A85E09B5A08}" dt="2021-03-16T19:14:56.926" v="2545"/>
          <ac:cxnSpMkLst>
            <pc:docMk/>
            <pc:sldMk cId="1824435507" sldId="630"/>
            <ac:cxnSpMk id="25" creationId="{2B8B79C4-087F-42FC-908C-9F7811D36396}"/>
          </ac:cxnSpMkLst>
        </pc:cxnChg>
        <pc:cxnChg chg="add del mod">
          <ac:chgData name="Lateef, Shamim" userId="852b239c-bb62-4cda-8f7e-7575abec414a" providerId="ADAL" clId="{80CD4AEC-6F3B-4544-BABC-2A85E09B5A08}" dt="2021-03-16T19:25:17.314" v="2632" actId="478"/>
          <ac:cxnSpMkLst>
            <pc:docMk/>
            <pc:sldMk cId="1824435507" sldId="630"/>
            <ac:cxnSpMk id="63" creationId="{3D98DC53-2B5D-4626-9E87-A58C9E88E989}"/>
          </ac:cxnSpMkLst>
        </pc:cxnChg>
        <pc:cxnChg chg="add del mod">
          <ac:chgData name="Lateef, Shamim" userId="852b239c-bb62-4cda-8f7e-7575abec414a" providerId="ADAL" clId="{80CD4AEC-6F3B-4544-BABC-2A85E09B5A08}" dt="2021-03-16T19:25:31.524" v="2634"/>
          <ac:cxnSpMkLst>
            <pc:docMk/>
            <pc:sldMk cId="1824435507" sldId="630"/>
            <ac:cxnSpMk id="81" creationId="{EBE5845D-7605-4102-8746-FE431D57CD80}"/>
          </ac:cxnSpMkLst>
        </pc:cxnChg>
        <pc:cxnChg chg="add del mod">
          <ac:chgData name="Lateef, Shamim" userId="852b239c-bb62-4cda-8f7e-7575abec414a" providerId="ADAL" clId="{80CD4AEC-6F3B-4544-BABC-2A85E09B5A08}" dt="2021-03-16T19:46:48.607" v="2652" actId="478"/>
          <ac:cxnSpMkLst>
            <pc:docMk/>
            <pc:sldMk cId="1824435507" sldId="630"/>
            <ac:cxnSpMk id="103" creationId="{D91ED020-FFC4-48D4-BD3B-55C509FC8A6B}"/>
          </ac:cxnSpMkLst>
        </pc:cxnChg>
      </pc:sldChg>
      <pc:sldChg chg="modSp add del mod">
        <pc:chgData name="Lateef, Shamim" userId="852b239c-bb62-4cda-8f7e-7575abec414a" providerId="ADAL" clId="{80CD4AEC-6F3B-4544-BABC-2A85E09B5A08}" dt="2021-03-17T00:58:15.440" v="6647" actId="2696"/>
        <pc:sldMkLst>
          <pc:docMk/>
          <pc:sldMk cId="1697128170" sldId="631"/>
        </pc:sldMkLst>
        <pc:spChg chg="mod">
          <ac:chgData name="Lateef, Shamim" userId="852b239c-bb62-4cda-8f7e-7575abec414a" providerId="ADAL" clId="{80CD4AEC-6F3B-4544-BABC-2A85E09B5A08}" dt="2021-03-16T19:25:55.717" v="2639" actId="404"/>
          <ac:spMkLst>
            <pc:docMk/>
            <pc:sldMk cId="1697128170" sldId="631"/>
            <ac:spMk id="5" creationId="{DE3F9423-8F2B-4745-BD64-1FAFBDF2C051}"/>
          </ac:spMkLst>
        </pc:spChg>
      </pc:sldChg>
      <pc:sldChg chg="addSp delSp modSp new mod">
        <pc:chgData name="Lateef, Shamim" userId="852b239c-bb62-4cda-8f7e-7575abec414a" providerId="ADAL" clId="{80CD4AEC-6F3B-4544-BABC-2A85E09B5A08}" dt="2021-03-17T00:58:55.734" v="6648"/>
        <pc:sldMkLst>
          <pc:docMk/>
          <pc:sldMk cId="2584160622" sldId="632"/>
        </pc:sldMkLst>
        <pc:spChg chg="mod">
          <ac:chgData name="Lateef, Shamim" userId="852b239c-bb62-4cda-8f7e-7575abec414a" providerId="ADAL" clId="{80CD4AEC-6F3B-4544-BABC-2A85E09B5A08}" dt="2021-03-16T19:26:43.020" v="2649" actId="20577"/>
          <ac:spMkLst>
            <pc:docMk/>
            <pc:sldMk cId="2584160622" sldId="632"/>
            <ac:spMk id="5" creationId="{5AEC43AE-FC05-4091-AB25-784210CEFAD4}"/>
          </ac:spMkLst>
        </pc:spChg>
        <pc:graphicFrameChg chg="add del mod">
          <ac:chgData name="Lateef, Shamim" userId="852b239c-bb62-4cda-8f7e-7575abec414a" providerId="ADAL" clId="{80CD4AEC-6F3B-4544-BABC-2A85E09B5A08}" dt="2021-03-16T19:28:14.472" v="2651" actId="478"/>
          <ac:graphicFrameMkLst>
            <pc:docMk/>
            <pc:sldMk cId="2584160622" sldId="632"/>
            <ac:graphicFrameMk id="6" creationId="{91E5B64A-9B5D-4AAE-AA06-F0AE916B12D2}"/>
          </ac:graphicFrameMkLst>
        </pc:graphicFrameChg>
        <pc:graphicFrameChg chg="add del mod">
          <ac:chgData name="Lateef, Shamim" userId="852b239c-bb62-4cda-8f7e-7575abec414a" providerId="ADAL" clId="{80CD4AEC-6F3B-4544-BABC-2A85E09B5A08}" dt="2021-03-16T19:49:52.432" v="2656" actId="478"/>
          <ac:graphicFrameMkLst>
            <pc:docMk/>
            <pc:sldMk cId="2584160622" sldId="632"/>
            <ac:graphicFrameMk id="7" creationId="{6D6AB79C-7E77-4281-802E-B90405B2A470}"/>
          </ac:graphicFrameMkLst>
        </pc:graphicFrameChg>
        <pc:graphicFrameChg chg="add mod">
          <ac:chgData name="Lateef, Shamim" userId="852b239c-bb62-4cda-8f7e-7575abec414a" providerId="ADAL" clId="{80CD4AEC-6F3B-4544-BABC-2A85E09B5A08}" dt="2021-03-17T00:58:55.734" v="6648"/>
          <ac:graphicFrameMkLst>
            <pc:docMk/>
            <pc:sldMk cId="2584160622" sldId="632"/>
            <ac:graphicFrameMk id="8" creationId="{9536C68F-29B7-4169-8FE6-BBDBB32450A7}"/>
          </ac:graphicFrameMkLst>
        </pc:graphicFrameChg>
      </pc:sldChg>
      <pc:sldChg chg="addSp delSp modSp new mod ord">
        <pc:chgData name="Lateef, Shamim" userId="852b239c-bb62-4cda-8f7e-7575abec414a" providerId="ADAL" clId="{80CD4AEC-6F3B-4544-BABC-2A85E09B5A08}" dt="2021-03-18T04:19:22.537" v="8091" actId="20577"/>
        <pc:sldMkLst>
          <pc:docMk/>
          <pc:sldMk cId="3666924202" sldId="633"/>
        </pc:sldMkLst>
        <pc:spChg chg="mod">
          <ac:chgData name="Lateef, Shamim" userId="852b239c-bb62-4cda-8f7e-7575abec414a" providerId="ADAL" clId="{80CD4AEC-6F3B-4544-BABC-2A85E09B5A08}" dt="2021-03-18T04:16:22.422" v="8040" actId="403"/>
          <ac:spMkLst>
            <pc:docMk/>
            <pc:sldMk cId="3666924202" sldId="633"/>
            <ac:spMk id="2" creationId="{FF349FD4-F303-47E6-A7E6-B39E65191EB8}"/>
          </ac:spMkLst>
        </pc:spChg>
        <pc:spChg chg="mod">
          <ac:chgData name="Lateef, Shamim" userId="852b239c-bb62-4cda-8f7e-7575abec414a" providerId="ADAL" clId="{80CD4AEC-6F3B-4544-BABC-2A85E09B5A08}" dt="2021-03-18T04:16:22.422" v="8040" actId="403"/>
          <ac:spMkLst>
            <pc:docMk/>
            <pc:sldMk cId="3666924202" sldId="633"/>
            <ac:spMk id="3" creationId="{762A382F-216D-4E32-AA8F-8CC5EBE00A2C}"/>
          </ac:spMkLst>
        </pc:spChg>
        <pc:spChg chg="mod">
          <ac:chgData name="Lateef, Shamim" userId="852b239c-bb62-4cda-8f7e-7575abec414a" providerId="ADAL" clId="{80CD4AEC-6F3B-4544-BABC-2A85E09B5A08}" dt="2021-03-18T04:16:22.422" v="8040" actId="403"/>
          <ac:spMkLst>
            <pc:docMk/>
            <pc:sldMk cId="3666924202" sldId="633"/>
            <ac:spMk id="4" creationId="{42D0AE3F-1C7A-4140-9D8E-A4C47D4720C8}"/>
          </ac:spMkLst>
        </pc:spChg>
        <pc:spChg chg="mod">
          <ac:chgData name="Lateef, Shamim" userId="852b239c-bb62-4cda-8f7e-7575abec414a" providerId="ADAL" clId="{80CD4AEC-6F3B-4544-BABC-2A85E09B5A08}" dt="2021-03-18T03:36:04.554" v="7043" actId="207"/>
          <ac:spMkLst>
            <pc:docMk/>
            <pc:sldMk cId="3666924202" sldId="633"/>
            <ac:spMk id="5" creationId="{AC373CD9-0F68-4D71-B244-3D51465427B0}"/>
          </ac:spMkLst>
        </pc:spChg>
        <pc:spChg chg="add mod">
          <ac:chgData name="Lateef, Shamim" userId="852b239c-bb62-4cda-8f7e-7575abec414a" providerId="ADAL" clId="{80CD4AEC-6F3B-4544-BABC-2A85E09B5A08}" dt="2021-03-18T04:18:54.727" v="8082" actId="207"/>
          <ac:spMkLst>
            <pc:docMk/>
            <pc:sldMk cId="3666924202" sldId="633"/>
            <ac:spMk id="6" creationId="{022EAEAA-9937-45AE-8BB6-313A3878B9F0}"/>
          </ac:spMkLst>
        </pc:spChg>
        <pc:spChg chg="add del mod">
          <ac:chgData name="Lateef, Shamim" userId="852b239c-bb62-4cda-8f7e-7575abec414a" providerId="ADAL" clId="{80CD4AEC-6F3B-4544-BABC-2A85E09B5A08}" dt="2021-03-17T22:04:00.418" v="6721"/>
          <ac:spMkLst>
            <pc:docMk/>
            <pc:sldMk cId="3666924202" sldId="633"/>
            <ac:spMk id="7" creationId="{4F1313DA-E563-44CF-AC05-FE16776C783F}"/>
          </ac:spMkLst>
        </pc:spChg>
        <pc:spChg chg="add mod">
          <ac:chgData name="Lateef, Shamim" userId="852b239c-bb62-4cda-8f7e-7575abec414a" providerId="ADAL" clId="{80CD4AEC-6F3B-4544-BABC-2A85E09B5A08}" dt="2021-03-18T04:18:54.727" v="8082" actId="207"/>
          <ac:spMkLst>
            <pc:docMk/>
            <pc:sldMk cId="3666924202" sldId="633"/>
            <ac:spMk id="8" creationId="{C6D15DDB-8B4E-440E-8F8C-15EC41138655}"/>
          </ac:spMkLst>
        </pc:spChg>
        <pc:spChg chg="add mod">
          <ac:chgData name="Lateef, Shamim" userId="852b239c-bb62-4cda-8f7e-7575abec414a" providerId="ADAL" clId="{80CD4AEC-6F3B-4544-BABC-2A85E09B5A08}" dt="2021-03-18T04:18:54.727" v="8082" actId="207"/>
          <ac:spMkLst>
            <pc:docMk/>
            <pc:sldMk cId="3666924202" sldId="633"/>
            <ac:spMk id="9" creationId="{DA9CC476-855F-43C3-A0DE-56FAE11B832C}"/>
          </ac:spMkLst>
        </pc:spChg>
        <pc:spChg chg="add mod">
          <ac:chgData name="Lateef, Shamim" userId="852b239c-bb62-4cda-8f7e-7575abec414a" providerId="ADAL" clId="{80CD4AEC-6F3B-4544-BABC-2A85E09B5A08}" dt="2021-03-18T04:19:22.537" v="8091" actId="20577"/>
          <ac:spMkLst>
            <pc:docMk/>
            <pc:sldMk cId="3666924202" sldId="633"/>
            <ac:spMk id="10" creationId="{7CF4C698-2CCF-4682-BEB0-FED3C17E6123}"/>
          </ac:spMkLst>
        </pc:spChg>
      </pc:sldChg>
      <pc:sldChg chg="addSp delSp modSp new mod ord">
        <pc:chgData name="Lateef, Shamim" userId="852b239c-bb62-4cda-8f7e-7575abec414a" providerId="ADAL" clId="{80CD4AEC-6F3B-4544-BABC-2A85E09B5A08}" dt="2021-03-21T19:34:41.456" v="8871"/>
        <pc:sldMkLst>
          <pc:docMk/>
          <pc:sldMk cId="2004704100" sldId="634"/>
        </pc:sldMkLst>
        <pc:spChg chg="mod">
          <ac:chgData name="Lateef, Shamim" userId="852b239c-bb62-4cda-8f7e-7575abec414a" providerId="ADAL" clId="{80CD4AEC-6F3B-4544-BABC-2A85E09B5A08}" dt="2021-03-18T04:21:00.991" v="8092" actId="20577"/>
          <ac:spMkLst>
            <pc:docMk/>
            <pc:sldMk cId="2004704100" sldId="634"/>
            <ac:spMk id="5" creationId="{9F2CEC05-C0CE-4051-9713-B8758690E5F9}"/>
          </ac:spMkLst>
        </pc:spChg>
        <pc:spChg chg="add del">
          <ac:chgData name="Lateef, Shamim" userId="852b239c-bb62-4cda-8f7e-7575abec414a" providerId="ADAL" clId="{80CD4AEC-6F3B-4544-BABC-2A85E09B5A08}" dt="2021-03-21T19:32:14.602" v="8818" actId="22"/>
          <ac:spMkLst>
            <pc:docMk/>
            <pc:sldMk cId="2004704100" sldId="634"/>
            <ac:spMk id="31" creationId="{9EB1D352-DDE5-4F35-9634-B6D88D89C8CF}"/>
          </ac:spMkLst>
        </pc:spChg>
        <pc:spChg chg="add del">
          <ac:chgData name="Lateef, Shamim" userId="852b239c-bb62-4cda-8f7e-7575abec414a" providerId="ADAL" clId="{80CD4AEC-6F3B-4544-BABC-2A85E09B5A08}" dt="2021-03-21T19:33:12.283" v="8825" actId="22"/>
          <ac:spMkLst>
            <pc:docMk/>
            <pc:sldMk cId="2004704100" sldId="634"/>
            <ac:spMk id="32" creationId="{986FCEF2-66BC-43C6-86FD-0E3492CF9BCD}"/>
          </ac:spMkLst>
        </pc:spChg>
        <pc:graphicFrameChg chg="add mod modGraphic">
          <ac:chgData name="Lateef, Shamim" userId="852b239c-bb62-4cda-8f7e-7575abec414a" providerId="ADAL" clId="{80CD4AEC-6F3B-4544-BABC-2A85E09B5A08}" dt="2021-03-21T19:34:41.456" v="8871"/>
          <ac:graphicFrameMkLst>
            <pc:docMk/>
            <pc:sldMk cId="2004704100" sldId="634"/>
            <ac:graphicFrameMk id="6" creationId="{37195C8E-3176-4640-891B-86062E888F4E}"/>
          </ac:graphicFrameMkLst>
        </pc:graphicFrameChg>
        <pc:picChg chg="add del mod">
          <ac:chgData name="Lateef, Shamim" userId="852b239c-bb62-4cda-8f7e-7575abec414a" providerId="ADAL" clId="{80CD4AEC-6F3B-4544-BABC-2A85E09B5A08}" dt="2021-03-18T04:09:43.506" v="7925" actId="478"/>
          <ac:picMkLst>
            <pc:docMk/>
            <pc:sldMk cId="2004704100" sldId="634"/>
            <ac:picMk id="8" creationId="{5E0A0F56-8330-4E51-99AD-03E4771AA814}"/>
          </ac:picMkLst>
        </pc:picChg>
        <pc:picChg chg="add del mod">
          <ac:chgData name="Lateef, Shamim" userId="852b239c-bb62-4cda-8f7e-7575abec414a" providerId="ADAL" clId="{80CD4AEC-6F3B-4544-BABC-2A85E09B5A08}" dt="2021-03-18T04:09:43.506" v="7925" actId="478"/>
          <ac:picMkLst>
            <pc:docMk/>
            <pc:sldMk cId="2004704100" sldId="634"/>
            <ac:picMk id="10" creationId="{41C6638A-C8BE-42F3-A789-652E2AE4956D}"/>
          </ac:picMkLst>
        </pc:picChg>
        <pc:picChg chg="add del mod">
          <ac:chgData name="Lateef, Shamim" userId="852b239c-bb62-4cda-8f7e-7575abec414a" providerId="ADAL" clId="{80CD4AEC-6F3B-4544-BABC-2A85E09B5A08}" dt="2021-03-21T19:32:28.124" v="8820" actId="478"/>
          <ac:picMkLst>
            <pc:docMk/>
            <pc:sldMk cId="2004704100" sldId="634"/>
            <ac:picMk id="11" creationId="{D45531EE-5819-47B2-8680-DFC61D5E252C}"/>
          </ac:picMkLst>
        </pc:picChg>
        <pc:picChg chg="add del mod">
          <ac:chgData name="Lateef, Shamim" userId="852b239c-bb62-4cda-8f7e-7575abec414a" providerId="ADAL" clId="{80CD4AEC-6F3B-4544-BABC-2A85E09B5A08}" dt="2021-03-21T19:33:09.572" v="8823" actId="478"/>
          <ac:picMkLst>
            <pc:docMk/>
            <pc:sldMk cId="2004704100" sldId="634"/>
            <ac:picMk id="12" creationId="{99469293-3E4A-4AB1-B182-6CBB0D3B6089}"/>
          </ac:picMkLst>
        </pc:picChg>
        <pc:picChg chg="add del mod">
          <ac:chgData name="Lateef, Shamim" userId="852b239c-bb62-4cda-8f7e-7575abec414a" providerId="ADAL" clId="{80CD4AEC-6F3B-4544-BABC-2A85E09B5A08}" dt="2021-03-21T19:33:31.023" v="8832" actId="478"/>
          <ac:picMkLst>
            <pc:docMk/>
            <pc:sldMk cId="2004704100" sldId="634"/>
            <ac:picMk id="13" creationId="{9DCD9854-A023-484D-883F-F31F8425B2B1}"/>
          </ac:picMkLst>
        </pc:picChg>
        <pc:picChg chg="add del mod">
          <ac:chgData name="Lateef, Shamim" userId="852b239c-bb62-4cda-8f7e-7575abec414a" providerId="ADAL" clId="{80CD4AEC-6F3B-4544-BABC-2A85E09B5A08}" dt="2021-03-21T19:33:25.133" v="8830" actId="478"/>
          <ac:picMkLst>
            <pc:docMk/>
            <pc:sldMk cId="2004704100" sldId="634"/>
            <ac:picMk id="14" creationId="{001C837B-FDEC-444E-97DE-1247DD8A5B68}"/>
          </ac:picMkLst>
        </pc:picChg>
        <pc:picChg chg="add del mod">
          <ac:chgData name="Lateef, Shamim" userId="852b239c-bb62-4cda-8f7e-7575abec414a" providerId="ADAL" clId="{80CD4AEC-6F3B-4544-BABC-2A85E09B5A08}" dt="2021-03-21T19:33:27.923" v="8831" actId="478"/>
          <ac:picMkLst>
            <pc:docMk/>
            <pc:sldMk cId="2004704100" sldId="634"/>
            <ac:picMk id="15" creationId="{CD2D13B6-C68F-4810-9352-7E8693964BD4}"/>
          </ac:picMkLst>
        </pc:picChg>
        <pc:picChg chg="add del mod">
          <ac:chgData name="Lateef, Shamim" userId="852b239c-bb62-4cda-8f7e-7575abec414a" providerId="ADAL" clId="{80CD4AEC-6F3B-4544-BABC-2A85E09B5A08}" dt="2021-03-21T19:33:54.140" v="8844" actId="478"/>
          <ac:picMkLst>
            <pc:docMk/>
            <pc:sldMk cId="2004704100" sldId="634"/>
            <ac:picMk id="16" creationId="{4D5D8202-3605-4755-A76F-ACFD21739D70}"/>
          </ac:picMkLst>
        </pc:picChg>
        <pc:picChg chg="add del mod">
          <ac:chgData name="Lateef, Shamim" userId="852b239c-bb62-4cda-8f7e-7575abec414a" providerId="ADAL" clId="{80CD4AEC-6F3B-4544-BABC-2A85E09B5A08}" dt="2021-03-21T19:33:52.066" v="8843" actId="478"/>
          <ac:picMkLst>
            <pc:docMk/>
            <pc:sldMk cId="2004704100" sldId="634"/>
            <ac:picMk id="17" creationId="{25E862AA-1162-4F89-932B-DFB1E0E9F57C}"/>
          </ac:picMkLst>
        </pc:picChg>
        <pc:picChg chg="add del mod">
          <ac:chgData name="Lateef, Shamim" userId="852b239c-bb62-4cda-8f7e-7575abec414a" providerId="ADAL" clId="{80CD4AEC-6F3B-4544-BABC-2A85E09B5A08}" dt="2021-03-21T19:33:45.024" v="8840" actId="478"/>
          <ac:picMkLst>
            <pc:docMk/>
            <pc:sldMk cId="2004704100" sldId="634"/>
            <ac:picMk id="18" creationId="{91E0020F-5781-4CC9-B8C6-9E0DFA83E28F}"/>
          </ac:picMkLst>
        </pc:picChg>
        <pc:picChg chg="add del mod">
          <ac:chgData name="Lateef, Shamim" userId="852b239c-bb62-4cda-8f7e-7575abec414a" providerId="ADAL" clId="{80CD4AEC-6F3B-4544-BABC-2A85E09B5A08}" dt="2021-03-21T19:33:47.264" v="8841" actId="478"/>
          <ac:picMkLst>
            <pc:docMk/>
            <pc:sldMk cId="2004704100" sldId="634"/>
            <ac:picMk id="19" creationId="{EF46EB94-996B-4556-8512-F066A4E9B7AF}"/>
          </ac:picMkLst>
        </pc:picChg>
        <pc:picChg chg="add del mod">
          <ac:chgData name="Lateef, Shamim" userId="852b239c-bb62-4cda-8f7e-7575abec414a" providerId="ADAL" clId="{80CD4AEC-6F3B-4544-BABC-2A85E09B5A08}" dt="2021-03-21T19:33:49.711" v="8842" actId="478"/>
          <ac:picMkLst>
            <pc:docMk/>
            <pc:sldMk cId="2004704100" sldId="634"/>
            <ac:picMk id="20" creationId="{13BC6A0B-E7FC-4632-99FD-9DBDE30649D8}"/>
          </ac:picMkLst>
        </pc:picChg>
        <pc:picChg chg="add del mod">
          <ac:chgData name="Lateef, Shamim" userId="852b239c-bb62-4cda-8f7e-7575abec414a" providerId="ADAL" clId="{80CD4AEC-6F3B-4544-BABC-2A85E09B5A08}" dt="2021-03-21T19:33:58.415" v="8846" actId="478"/>
          <ac:picMkLst>
            <pc:docMk/>
            <pc:sldMk cId="2004704100" sldId="634"/>
            <ac:picMk id="21" creationId="{9C7D16CD-2E00-4899-84FD-BF552ED9573E}"/>
          </ac:picMkLst>
        </pc:picChg>
        <pc:picChg chg="add del mod">
          <ac:chgData name="Lateef, Shamim" userId="852b239c-bb62-4cda-8f7e-7575abec414a" providerId="ADAL" clId="{80CD4AEC-6F3B-4544-BABC-2A85E09B5A08}" dt="2021-03-21T19:33:56.237" v="8845" actId="478"/>
          <ac:picMkLst>
            <pc:docMk/>
            <pc:sldMk cId="2004704100" sldId="634"/>
            <ac:picMk id="22" creationId="{2B35B5A0-8E8D-4447-81EE-3D0923D889D4}"/>
          </ac:picMkLst>
        </pc:picChg>
        <pc:picChg chg="add del mod">
          <ac:chgData name="Lateef, Shamim" userId="852b239c-bb62-4cda-8f7e-7575abec414a" providerId="ADAL" clId="{80CD4AEC-6F3B-4544-BABC-2A85E09B5A08}" dt="2021-03-21T19:34:20.608" v="8854" actId="478"/>
          <ac:picMkLst>
            <pc:docMk/>
            <pc:sldMk cId="2004704100" sldId="634"/>
            <ac:picMk id="23" creationId="{0C727E58-185A-415D-829D-96CCD591E326}"/>
          </ac:picMkLst>
        </pc:picChg>
        <pc:picChg chg="add del mod">
          <ac:chgData name="Lateef, Shamim" userId="852b239c-bb62-4cda-8f7e-7575abec414a" providerId="ADAL" clId="{80CD4AEC-6F3B-4544-BABC-2A85E09B5A08}" dt="2021-03-21T19:34:23.078" v="8855" actId="478"/>
          <ac:picMkLst>
            <pc:docMk/>
            <pc:sldMk cId="2004704100" sldId="634"/>
            <ac:picMk id="24" creationId="{D1591EE0-643D-45F9-8153-733EED4C5E9E}"/>
          </ac:picMkLst>
        </pc:picChg>
        <pc:picChg chg="add del mod">
          <ac:chgData name="Lateef, Shamim" userId="852b239c-bb62-4cda-8f7e-7575abec414a" providerId="ADAL" clId="{80CD4AEC-6F3B-4544-BABC-2A85E09B5A08}" dt="2021-03-21T19:34:25.923" v="8858" actId="478"/>
          <ac:picMkLst>
            <pc:docMk/>
            <pc:sldMk cId="2004704100" sldId="634"/>
            <ac:picMk id="25" creationId="{9CF449B2-72B3-4E36-A6B9-F528363B3F9C}"/>
          </ac:picMkLst>
        </pc:picChg>
        <pc:picChg chg="add del mod">
          <ac:chgData name="Lateef, Shamim" userId="852b239c-bb62-4cda-8f7e-7575abec414a" providerId="ADAL" clId="{80CD4AEC-6F3B-4544-BABC-2A85E09B5A08}" dt="2021-03-21T19:34:24.860" v="8857" actId="478"/>
          <ac:picMkLst>
            <pc:docMk/>
            <pc:sldMk cId="2004704100" sldId="634"/>
            <ac:picMk id="26" creationId="{7C91B0DD-F9A8-4439-8249-B88C63A42111}"/>
          </ac:picMkLst>
        </pc:picChg>
        <pc:picChg chg="add del mod">
          <ac:chgData name="Lateef, Shamim" userId="852b239c-bb62-4cda-8f7e-7575abec414a" providerId="ADAL" clId="{80CD4AEC-6F3B-4544-BABC-2A85E09B5A08}" dt="2021-03-21T19:34:24.232" v="8856" actId="478"/>
          <ac:picMkLst>
            <pc:docMk/>
            <pc:sldMk cId="2004704100" sldId="634"/>
            <ac:picMk id="27" creationId="{86A3415D-C92F-4EA6-8C5B-80E183DDD9E9}"/>
          </ac:picMkLst>
        </pc:picChg>
        <pc:picChg chg="add del mod">
          <ac:chgData name="Lateef, Shamim" userId="852b239c-bb62-4cda-8f7e-7575abec414a" providerId="ADAL" clId="{80CD4AEC-6F3B-4544-BABC-2A85E09B5A08}" dt="2021-03-21T19:34:27.669" v="8860" actId="478"/>
          <ac:picMkLst>
            <pc:docMk/>
            <pc:sldMk cId="2004704100" sldId="634"/>
            <ac:picMk id="28" creationId="{3DD1C22F-35A3-4830-94CD-6739CF7DC063}"/>
          </ac:picMkLst>
        </pc:picChg>
        <pc:picChg chg="add del mod">
          <ac:chgData name="Lateef, Shamim" userId="852b239c-bb62-4cda-8f7e-7575abec414a" providerId="ADAL" clId="{80CD4AEC-6F3B-4544-BABC-2A85E09B5A08}" dt="2021-03-21T19:34:28.339" v="8861" actId="478"/>
          <ac:picMkLst>
            <pc:docMk/>
            <pc:sldMk cId="2004704100" sldId="634"/>
            <ac:picMk id="29" creationId="{1CB11D70-3C06-40EC-951B-5F71CC5319DD}"/>
          </ac:picMkLst>
        </pc:picChg>
        <pc:picChg chg="add del mod">
          <ac:chgData name="Lateef, Shamim" userId="852b239c-bb62-4cda-8f7e-7575abec414a" providerId="ADAL" clId="{80CD4AEC-6F3B-4544-BABC-2A85E09B5A08}" dt="2021-03-21T19:34:26.664" v="8859" actId="478"/>
          <ac:picMkLst>
            <pc:docMk/>
            <pc:sldMk cId="2004704100" sldId="634"/>
            <ac:picMk id="30" creationId="{F0B1C4BC-75BF-4C1F-8930-09DF86F0E9A9}"/>
          </ac:picMkLst>
        </pc:picChg>
      </pc:sldChg>
      <pc:sldChg chg="delSp modSp add mod">
        <pc:chgData name="Lateef, Shamim" userId="852b239c-bb62-4cda-8f7e-7575abec414a" providerId="ADAL" clId="{80CD4AEC-6F3B-4544-BABC-2A85E09B5A08}" dt="2021-03-18T04:53:50.728" v="8816" actId="6549"/>
        <pc:sldMkLst>
          <pc:docMk/>
          <pc:sldMk cId="743474729" sldId="635"/>
        </pc:sldMkLst>
        <pc:spChg chg="mod">
          <ac:chgData name="Lateef, Shamim" userId="852b239c-bb62-4cda-8f7e-7575abec414a" providerId="ADAL" clId="{80CD4AEC-6F3B-4544-BABC-2A85E09B5A08}" dt="2021-03-18T04:53:50.728" v="8816" actId="6549"/>
          <ac:spMkLst>
            <pc:docMk/>
            <pc:sldMk cId="743474729" sldId="635"/>
            <ac:spMk id="6" creationId="{233CD8F8-D620-47A3-BCFE-244B88840D35}"/>
          </ac:spMkLst>
        </pc:spChg>
        <pc:spChg chg="del">
          <ac:chgData name="Lateef, Shamim" userId="852b239c-bb62-4cda-8f7e-7575abec414a" providerId="ADAL" clId="{80CD4AEC-6F3B-4544-BABC-2A85E09B5A08}" dt="2021-03-18T04:35:49.186" v="8209" actId="478"/>
          <ac:spMkLst>
            <pc:docMk/>
            <pc:sldMk cId="743474729" sldId="635"/>
            <ac:spMk id="8" creationId="{FF19F055-97DB-46A1-B422-43705533439C}"/>
          </ac:spMkLst>
        </pc:spChg>
        <pc:graphicFrameChg chg="mod modGraphic">
          <ac:chgData name="Lateef, Shamim" userId="852b239c-bb62-4cda-8f7e-7575abec414a" providerId="ADAL" clId="{80CD4AEC-6F3B-4544-BABC-2A85E09B5A08}" dt="2021-03-18T04:52:48.853" v="8807" actId="20577"/>
          <ac:graphicFrameMkLst>
            <pc:docMk/>
            <pc:sldMk cId="743474729" sldId="635"/>
            <ac:graphicFrameMk id="7" creationId="{799EC84D-02B2-45CD-97D6-9CA7565CB372}"/>
          </ac:graphicFrameMkLst>
        </pc:graphicFrameChg>
      </pc:sldChg>
    </pc:docChg>
  </pc:docChgLst>
  <pc:docChgLst>
    <pc:chgData name="Lateef, Shamim" userId="852b239c-bb62-4cda-8f7e-7575abec414a" providerId="ADAL" clId="{F1F306CD-A480-4A78-AE89-778020B59399}"/>
    <pc:docChg chg="modSld">
      <pc:chgData name="Lateef, Shamim" userId="852b239c-bb62-4cda-8f7e-7575abec414a" providerId="ADAL" clId="{F1F306CD-A480-4A78-AE89-778020B59399}" dt="2021-03-26T02:50:42.775" v="24" actId="20577"/>
      <pc:docMkLst>
        <pc:docMk/>
      </pc:docMkLst>
      <pc:sldChg chg="modSp">
        <pc:chgData name="Lateef, Shamim" userId="852b239c-bb62-4cda-8f7e-7575abec414a" providerId="ADAL" clId="{F1F306CD-A480-4A78-AE89-778020B59399}" dt="2021-03-26T02:50:42.775" v="24" actId="20577"/>
        <pc:sldMkLst>
          <pc:docMk/>
          <pc:sldMk cId="3227318874" sldId="267"/>
        </pc:sldMkLst>
        <pc:spChg chg="mod">
          <ac:chgData name="Lateef, Shamim" userId="852b239c-bb62-4cda-8f7e-7575abec414a" providerId="ADAL" clId="{F1F306CD-A480-4A78-AE89-778020B59399}" dt="2021-03-26T02:50:42.775" v="24" actId="20577"/>
          <ac:spMkLst>
            <pc:docMk/>
            <pc:sldMk cId="3227318874" sldId="267"/>
            <ac:spMk id="11" creationId="{5091AF00-50A7-4D4C-A247-EC1A4E6E02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30/03/2021</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30/03/2021</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Gradient Dark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D3DFFE00-5CB5-459C-9402-A8434B5F52AB}"/>
              </a:ext>
            </a:extLst>
          </p:cNvPr>
          <p:cNvSpPr>
            <a:spLocks noGrp="1"/>
          </p:cNvSpPr>
          <p:nvPr>
            <p:ph type="body" sz="quarter" idx="10" hasCustomPrompt="1"/>
          </p:nvPr>
        </p:nvSpPr>
        <p:spPr>
          <a:xfrm>
            <a:off x="492126" y="2458160"/>
            <a:ext cx="5486400" cy="1712777"/>
          </a:xfrm>
        </p:spPr>
        <p:txBody>
          <a:bodyPr wrap="square" anchor="ctr" anchorCtr="0">
            <a:spAutoFit/>
          </a:bodyPr>
          <a:lstStyle>
            <a:lvl1pPr>
              <a:lnSpc>
                <a:spcPct val="85000"/>
              </a:lnSpc>
              <a:spcBef>
                <a:spcPts val="0"/>
              </a:spcBef>
              <a:defRPr sz="4000" b="1">
                <a:solidFill>
                  <a:schemeClr val="bg1"/>
                </a:solidFill>
                <a:latin typeface="+mj-lt"/>
              </a:defRPr>
            </a:lvl1pPr>
            <a:lvl2pPr>
              <a:lnSpc>
                <a:spcPct val="85000"/>
              </a:lnSpc>
              <a:spcBef>
                <a:spcPts val="0"/>
              </a:spcBef>
              <a:defRPr sz="2400">
                <a:solidFill>
                  <a:schemeClr val="bg1"/>
                </a:solidFill>
              </a:defRPr>
            </a:lvl2pPr>
            <a:lvl3pPr marL="0" indent="0">
              <a:lnSpc>
                <a:spcPct val="90000"/>
              </a:lnSpc>
              <a:spcBef>
                <a:spcPts val="0"/>
              </a:spcBef>
              <a:buNone/>
              <a:defRPr sz="1800">
                <a:solidFill>
                  <a:schemeClr val="bg1"/>
                </a:solidFill>
              </a:defRPr>
            </a:lvl3pPr>
          </a:lstStyle>
          <a:p>
            <a:pPr lvl="0"/>
            <a:r>
              <a:rPr lang="en-US"/>
              <a:t>Presentation title across one or two lines</a:t>
            </a:r>
          </a:p>
          <a:p>
            <a:pPr lvl="1"/>
            <a:r>
              <a:rPr lang="en-US"/>
              <a:t>Presentation subtitle goes here across one or two lines</a:t>
            </a:r>
          </a:p>
        </p:txBody>
      </p:sp>
      <p:sp>
        <p:nvSpPr>
          <p:cNvPr id="3" name="Text Placeholder 9">
            <a:extLst>
              <a:ext uri="{FF2B5EF4-FFF2-40B4-BE49-F238E27FC236}">
                <a16:creationId xmlns:a16="http://schemas.microsoft.com/office/drawing/2014/main" id="{D3097B42-ED88-47BD-B6C4-C151F95F98F8}"/>
              </a:ext>
            </a:extLst>
          </p:cNvPr>
          <p:cNvSpPr>
            <a:spLocks noGrp="1"/>
          </p:cNvSpPr>
          <p:nvPr>
            <p:ph type="body" sz="quarter" idx="11" hasCustomPrompt="1"/>
          </p:nvPr>
        </p:nvSpPr>
        <p:spPr>
          <a:xfrm>
            <a:off x="492126" y="4405258"/>
            <a:ext cx="5486400" cy="249299"/>
          </a:xfrm>
        </p:spPr>
        <p:txBody>
          <a:bodyPr wrap="square" anchor="t" anchorCtr="0">
            <a:spAutoFit/>
          </a:bodyPr>
          <a:lstStyle>
            <a:lvl1pPr>
              <a:lnSpc>
                <a:spcPct val="90000"/>
              </a:lnSpc>
              <a:defRPr sz="1800" b="0">
                <a:solidFill>
                  <a:schemeClr val="bg1"/>
                </a:solidFill>
                <a:latin typeface="+mj-lt"/>
              </a:defRPr>
            </a:lvl1pPr>
            <a:lvl2pPr>
              <a:lnSpc>
                <a:spcPct val="90000"/>
              </a:lnSpc>
              <a:spcBef>
                <a:spcPts val="0"/>
              </a:spcBef>
              <a:defRPr sz="2800">
                <a:solidFill>
                  <a:schemeClr val="bg1"/>
                </a:solidFill>
              </a:defRPr>
            </a:lvl2pPr>
            <a:lvl3pPr marL="0" indent="0">
              <a:lnSpc>
                <a:spcPct val="90000"/>
              </a:lnSpc>
              <a:spcBef>
                <a:spcPts val="0"/>
              </a:spcBef>
              <a:buNone/>
              <a:defRPr sz="1800">
                <a:solidFill>
                  <a:schemeClr val="bg1"/>
                </a:solidFill>
              </a:defRPr>
            </a:lvl3pPr>
          </a:lstStyle>
          <a:p>
            <a:pPr lvl="0"/>
            <a:r>
              <a:rPr lang="en-US"/>
              <a:t>Presenter name, Role title &amp; Department</a:t>
            </a:r>
          </a:p>
        </p:txBody>
      </p:sp>
      <p:grpSp>
        <p:nvGrpSpPr>
          <p:cNvPr id="5" name="Group 4">
            <a:extLst>
              <a:ext uri="{FF2B5EF4-FFF2-40B4-BE49-F238E27FC236}">
                <a16:creationId xmlns:a16="http://schemas.microsoft.com/office/drawing/2014/main" id="{C16A295C-9ECB-4AAF-9395-5F8A444BCB40}"/>
              </a:ext>
            </a:extLst>
          </p:cNvPr>
          <p:cNvGrpSpPr/>
          <p:nvPr userDrawn="1"/>
        </p:nvGrpSpPr>
        <p:grpSpPr>
          <a:xfrm>
            <a:off x="11239998" y="470300"/>
            <a:ext cx="489600" cy="558000"/>
            <a:chOff x="11242938" y="477626"/>
            <a:chExt cx="508523" cy="579649"/>
          </a:xfrm>
        </p:grpSpPr>
        <p:sp>
          <p:nvSpPr>
            <p:cNvPr id="6" name="Freeform: Shape 5">
              <a:extLst>
                <a:ext uri="{FF2B5EF4-FFF2-40B4-BE49-F238E27FC236}">
                  <a16:creationId xmlns:a16="http://schemas.microsoft.com/office/drawing/2014/main" id="{59B2DE63-3AD4-4CC1-B58B-0B19EC070D3A}"/>
                </a:ext>
              </a:extLst>
            </p:cNvPr>
            <p:cNvSpPr/>
            <p:nvPr userDrawn="1"/>
          </p:nvSpPr>
          <p:spPr>
            <a:xfrm>
              <a:off x="11242938" y="622030"/>
              <a:ext cx="481378" cy="435245"/>
            </a:xfrm>
            <a:custGeom>
              <a:avLst/>
              <a:gdLst>
                <a:gd name="connsiteX0" fmla="*/ 96422 w 481378"/>
                <a:gd name="connsiteY0" fmla="*/ 0 h 435245"/>
                <a:gd name="connsiteX1" fmla="*/ 100507 w 481378"/>
                <a:gd name="connsiteY1" fmla="*/ 600 h 435245"/>
                <a:gd name="connsiteX2" fmla="*/ 103896 w 481378"/>
                <a:gd name="connsiteY2" fmla="*/ 0 h 435245"/>
                <a:gd name="connsiteX3" fmla="*/ 213909 w 481378"/>
                <a:gd name="connsiteY3" fmla="*/ 28374 h 435245"/>
                <a:gd name="connsiteX4" fmla="*/ 218379 w 481378"/>
                <a:gd name="connsiteY4" fmla="*/ 30840 h 435245"/>
                <a:gd name="connsiteX5" fmla="*/ 219514 w 481378"/>
                <a:gd name="connsiteY5" fmla="*/ 31238 h 435245"/>
                <a:gd name="connsiteX6" fmla="*/ 219477 w 481378"/>
                <a:gd name="connsiteY6" fmla="*/ 31446 h 435245"/>
                <a:gd name="connsiteX7" fmla="*/ 275551 w 481378"/>
                <a:gd name="connsiteY7" fmla="*/ 62378 h 435245"/>
                <a:gd name="connsiteX8" fmla="*/ 337771 w 481378"/>
                <a:gd name="connsiteY8" fmla="*/ 108291 h 435245"/>
                <a:gd name="connsiteX9" fmla="*/ 481378 w 481378"/>
                <a:gd name="connsiteY9" fmla="*/ 347779 h 435245"/>
                <a:gd name="connsiteX10" fmla="*/ 462914 w 481378"/>
                <a:gd name="connsiteY10" fmla="*/ 406090 h 435245"/>
                <a:gd name="connsiteX11" fmla="*/ 384956 w 481378"/>
                <a:gd name="connsiteY11" fmla="*/ 435245 h 435245"/>
                <a:gd name="connsiteX12" fmla="*/ 380871 w 481378"/>
                <a:gd name="connsiteY12" fmla="*/ 434645 h 435245"/>
                <a:gd name="connsiteX13" fmla="*/ 377482 w 481378"/>
                <a:gd name="connsiteY13" fmla="*/ 435245 h 435245"/>
                <a:gd name="connsiteX14" fmla="*/ 267469 w 481378"/>
                <a:gd name="connsiteY14" fmla="*/ 406871 h 435245"/>
                <a:gd name="connsiteX15" fmla="*/ 262999 w 481378"/>
                <a:gd name="connsiteY15" fmla="*/ 404405 h 435245"/>
                <a:gd name="connsiteX16" fmla="*/ 261864 w 481378"/>
                <a:gd name="connsiteY16" fmla="*/ 404007 h 435245"/>
                <a:gd name="connsiteX17" fmla="*/ 261901 w 481378"/>
                <a:gd name="connsiteY17" fmla="*/ 403799 h 435245"/>
                <a:gd name="connsiteX18" fmla="*/ 205827 w 481378"/>
                <a:gd name="connsiteY18" fmla="*/ 372867 h 435245"/>
                <a:gd name="connsiteX19" fmla="*/ 143607 w 481378"/>
                <a:gd name="connsiteY19" fmla="*/ 326954 h 435245"/>
                <a:gd name="connsiteX20" fmla="*/ 0 w 481378"/>
                <a:gd name="connsiteY20" fmla="*/ 87465 h 435245"/>
                <a:gd name="connsiteX21" fmla="*/ 18464 w 481378"/>
                <a:gd name="connsiteY21" fmla="*/ 29155 h 435245"/>
                <a:gd name="connsiteX22" fmla="*/ 96422 w 481378"/>
                <a:gd name="connsiteY22" fmla="*/ 0 h 43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378" h="435245">
                  <a:moveTo>
                    <a:pt x="96422" y="0"/>
                  </a:moveTo>
                  <a:lnTo>
                    <a:pt x="100507" y="600"/>
                  </a:lnTo>
                  <a:lnTo>
                    <a:pt x="103896" y="0"/>
                  </a:lnTo>
                  <a:cubicBezTo>
                    <a:pt x="135695" y="0"/>
                    <a:pt x="173648" y="9892"/>
                    <a:pt x="213909" y="28374"/>
                  </a:cubicBezTo>
                  <a:lnTo>
                    <a:pt x="218379" y="30840"/>
                  </a:lnTo>
                  <a:lnTo>
                    <a:pt x="219514" y="31238"/>
                  </a:lnTo>
                  <a:lnTo>
                    <a:pt x="219477" y="31446"/>
                  </a:lnTo>
                  <a:lnTo>
                    <a:pt x="275551" y="62378"/>
                  </a:lnTo>
                  <a:cubicBezTo>
                    <a:pt x="296355" y="75751"/>
                    <a:pt x="317255" y="91110"/>
                    <a:pt x="337771" y="108291"/>
                  </a:cubicBezTo>
                  <a:cubicBezTo>
                    <a:pt x="428038" y="185344"/>
                    <a:pt x="481378" y="279057"/>
                    <a:pt x="481378" y="347779"/>
                  </a:cubicBezTo>
                  <a:cubicBezTo>
                    <a:pt x="481378" y="370687"/>
                    <a:pt x="475223" y="389430"/>
                    <a:pt x="462914" y="406090"/>
                  </a:cubicBezTo>
                  <a:cubicBezTo>
                    <a:pt x="444450" y="426915"/>
                    <a:pt x="417780" y="435245"/>
                    <a:pt x="384956" y="435245"/>
                  </a:cubicBezTo>
                  <a:lnTo>
                    <a:pt x="380871" y="434645"/>
                  </a:lnTo>
                  <a:lnTo>
                    <a:pt x="377482" y="435245"/>
                  </a:lnTo>
                  <a:cubicBezTo>
                    <a:pt x="345683" y="435245"/>
                    <a:pt x="307730" y="425353"/>
                    <a:pt x="267469" y="406871"/>
                  </a:cubicBezTo>
                  <a:lnTo>
                    <a:pt x="262999" y="404405"/>
                  </a:lnTo>
                  <a:lnTo>
                    <a:pt x="261864" y="404007"/>
                  </a:lnTo>
                  <a:lnTo>
                    <a:pt x="261901" y="403799"/>
                  </a:lnTo>
                  <a:lnTo>
                    <a:pt x="205827" y="372867"/>
                  </a:lnTo>
                  <a:cubicBezTo>
                    <a:pt x="185023" y="359494"/>
                    <a:pt x="164123" y="344135"/>
                    <a:pt x="143607" y="326954"/>
                  </a:cubicBezTo>
                  <a:cubicBezTo>
                    <a:pt x="53340" y="249901"/>
                    <a:pt x="0" y="156188"/>
                    <a:pt x="0" y="87465"/>
                  </a:cubicBezTo>
                  <a:cubicBezTo>
                    <a:pt x="0" y="64558"/>
                    <a:pt x="6155" y="45815"/>
                    <a:pt x="18464" y="29155"/>
                  </a:cubicBezTo>
                  <a:cubicBezTo>
                    <a:pt x="36928" y="8330"/>
                    <a:pt x="63598" y="0"/>
                    <a:pt x="96422"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Freeform 10">
              <a:extLst>
                <a:ext uri="{FF2B5EF4-FFF2-40B4-BE49-F238E27FC236}">
                  <a16:creationId xmlns:a16="http://schemas.microsoft.com/office/drawing/2014/main" id="{783EE08A-458F-42C6-BAF0-DF189AF46909}"/>
                </a:ext>
              </a:extLst>
            </p:cNvPr>
            <p:cNvSpPr>
              <a:spLocks/>
            </p:cNvSpPr>
            <p:nvPr userDrawn="1"/>
          </p:nvSpPr>
          <p:spPr bwMode="auto">
            <a:xfrm>
              <a:off x="11355877" y="477626"/>
              <a:ext cx="395584" cy="416941"/>
            </a:xfrm>
            <a:custGeom>
              <a:avLst/>
              <a:gdLst>
                <a:gd name="T0" fmla="*/ 23 w 193"/>
                <a:gd name="T1" fmla="*/ 0 h 200"/>
                <a:gd name="T2" fmla="*/ 7 w 193"/>
                <a:gd name="T3" fmla="*/ 14 h 200"/>
                <a:gd name="T4" fmla="*/ 0 w 193"/>
                <a:gd name="T5" fmla="*/ 52 h 200"/>
                <a:gd name="T6" fmla="*/ 63 w 193"/>
                <a:gd name="T7" fmla="*/ 52 h 200"/>
                <a:gd name="T8" fmla="*/ 36 w 193"/>
                <a:gd name="T9" fmla="*/ 200 h 200"/>
                <a:gd name="T10" fmla="*/ 85 w 193"/>
                <a:gd name="T11" fmla="*/ 200 h 200"/>
                <a:gd name="T12" fmla="*/ 102 w 193"/>
                <a:gd name="T13" fmla="*/ 185 h 200"/>
                <a:gd name="T14" fmla="*/ 124 w 193"/>
                <a:gd name="T15" fmla="*/ 52 h 200"/>
                <a:gd name="T16" fmla="*/ 169 w 193"/>
                <a:gd name="T17" fmla="*/ 52 h 200"/>
                <a:gd name="T18" fmla="*/ 186 w 193"/>
                <a:gd name="T19" fmla="*/ 38 h 200"/>
                <a:gd name="T20" fmla="*/ 193 w 193"/>
                <a:gd name="T21" fmla="*/ 0 h 200"/>
                <a:gd name="T22" fmla="*/ 23 w 193"/>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00">
                  <a:moveTo>
                    <a:pt x="23" y="0"/>
                  </a:moveTo>
                  <a:cubicBezTo>
                    <a:pt x="15" y="0"/>
                    <a:pt x="9" y="6"/>
                    <a:pt x="7" y="14"/>
                  </a:cubicBezTo>
                  <a:cubicBezTo>
                    <a:pt x="0" y="52"/>
                    <a:pt x="0" y="52"/>
                    <a:pt x="0" y="52"/>
                  </a:cubicBezTo>
                  <a:cubicBezTo>
                    <a:pt x="63" y="52"/>
                    <a:pt x="63" y="52"/>
                    <a:pt x="63" y="52"/>
                  </a:cubicBezTo>
                  <a:cubicBezTo>
                    <a:pt x="36" y="200"/>
                    <a:pt x="36" y="200"/>
                    <a:pt x="36" y="200"/>
                  </a:cubicBezTo>
                  <a:cubicBezTo>
                    <a:pt x="85" y="200"/>
                    <a:pt x="85" y="200"/>
                    <a:pt x="85" y="200"/>
                  </a:cubicBezTo>
                  <a:cubicBezTo>
                    <a:pt x="92" y="200"/>
                    <a:pt x="100" y="197"/>
                    <a:pt x="102" y="185"/>
                  </a:cubicBezTo>
                  <a:cubicBezTo>
                    <a:pt x="124" y="52"/>
                    <a:pt x="124" y="52"/>
                    <a:pt x="124" y="52"/>
                  </a:cubicBezTo>
                  <a:cubicBezTo>
                    <a:pt x="169" y="52"/>
                    <a:pt x="169" y="52"/>
                    <a:pt x="169" y="52"/>
                  </a:cubicBezTo>
                  <a:cubicBezTo>
                    <a:pt x="177" y="52"/>
                    <a:pt x="184" y="47"/>
                    <a:pt x="186" y="38"/>
                  </a:cubicBezTo>
                  <a:cubicBezTo>
                    <a:pt x="193" y="0"/>
                    <a:pt x="193" y="0"/>
                    <a:pt x="193" y="0"/>
                  </a:cubicBez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2811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492425" y="484683"/>
            <a:ext cx="10270826" cy="726353"/>
          </a:xfrm>
        </p:spPr>
        <p:txBody>
          <a:bodyPr wrap="square">
            <a:spAutoFit/>
          </a:bodyPr>
          <a:lstStyle>
            <a:lvl1pPr>
              <a:lnSpc>
                <a:spcPct val="85000"/>
              </a:lnSpc>
              <a:spcBef>
                <a:spcPts val="0"/>
              </a:spcBef>
              <a:spcAft>
                <a:spcPts val="0"/>
              </a:spcAft>
              <a:defRPr sz="3200" b="1">
                <a:solidFill>
                  <a:schemeClr val="accent1"/>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
        <p:nvSpPr>
          <p:cNvPr id="6" name="Content Placeholder 5">
            <a:extLst>
              <a:ext uri="{FF2B5EF4-FFF2-40B4-BE49-F238E27FC236}">
                <a16:creationId xmlns:a16="http://schemas.microsoft.com/office/drawing/2014/main" id="{8698E06A-3142-4A6C-82A9-25DE7E51D474}"/>
              </a:ext>
            </a:extLst>
          </p:cNvPr>
          <p:cNvSpPr>
            <a:spLocks noGrp="1"/>
          </p:cNvSpPr>
          <p:nvPr>
            <p:ph sz="quarter" idx="15" hasCustomPrompt="1"/>
          </p:nvPr>
        </p:nvSpPr>
        <p:spPr>
          <a:xfrm>
            <a:off x="4379262" y="1600200"/>
            <a:ext cx="3456000" cy="4349750"/>
          </a:xfrm>
          <a:noFill/>
        </p:spPr>
        <p:txBody>
          <a:bodyPr/>
          <a:lstStyle>
            <a:lvl1pPr>
              <a:defRPr/>
            </a:lvl1pPr>
            <a:lvl3pPr>
              <a:buClr>
                <a:schemeClr val="bg2"/>
              </a:buClr>
              <a:defRPr/>
            </a:lvl3pPr>
            <a:lvl4pPr>
              <a:buClr>
                <a:schemeClr val="bg2"/>
              </a:buClr>
              <a:defRPr/>
            </a:lvl4pPr>
            <a:lvl5pPr>
              <a:buClr>
                <a:schemeClr val="bg2"/>
              </a:buClr>
              <a:defRPr/>
            </a:lvl5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
        <p:nvSpPr>
          <p:cNvPr id="9" name="Content Placeholder 5">
            <a:extLst>
              <a:ext uri="{FF2B5EF4-FFF2-40B4-BE49-F238E27FC236}">
                <a16:creationId xmlns:a16="http://schemas.microsoft.com/office/drawing/2014/main" id="{AF98CD2B-A425-4AA3-80EF-C9B69023BA75}"/>
              </a:ext>
            </a:extLst>
          </p:cNvPr>
          <p:cNvSpPr>
            <a:spLocks noGrp="1"/>
          </p:cNvSpPr>
          <p:nvPr>
            <p:ph sz="quarter" idx="18" hasCustomPrompt="1"/>
          </p:nvPr>
        </p:nvSpPr>
        <p:spPr>
          <a:xfrm>
            <a:off x="492425" y="1600200"/>
            <a:ext cx="3456000" cy="4349750"/>
          </a:xfrm>
          <a:noFill/>
        </p:spPr>
        <p:txBody>
          <a:bodyPr/>
          <a:lstStyle>
            <a:lvl1pPr>
              <a:defRPr/>
            </a:lvl1pPr>
            <a:lvl3pPr>
              <a:buClr>
                <a:schemeClr val="bg2"/>
              </a:buClr>
              <a:defRPr/>
            </a:lvl3pPr>
            <a:lvl4pPr>
              <a:buClr>
                <a:schemeClr val="bg2"/>
              </a:buClr>
              <a:defRPr/>
            </a:lvl4pPr>
            <a:lvl5pPr>
              <a:buClr>
                <a:schemeClr val="bg2"/>
              </a:buClr>
              <a:defRPr/>
            </a:lvl5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
        <p:nvSpPr>
          <p:cNvPr id="14" name="Content Placeholder 5">
            <a:extLst>
              <a:ext uri="{FF2B5EF4-FFF2-40B4-BE49-F238E27FC236}">
                <a16:creationId xmlns:a16="http://schemas.microsoft.com/office/drawing/2014/main" id="{8167EBD9-0824-41F7-9193-223DA45D3811}"/>
              </a:ext>
            </a:extLst>
          </p:cNvPr>
          <p:cNvSpPr>
            <a:spLocks noGrp="1"/>
          </p:cNvSpPr>
          <p:nvPr>
            <p:ph sz="quarter" idx="19" hasCustomPrompt="1"/>
          </p:nvPr>
        </p:nvSpPr>
        <p:spPr>
          <a:xfrm>
            <a:off x="8266099" y="1600200"/>
            <a:ext cx="3456000" cy="4349750"/>
          </a:xfrm>
          <a:noFill/>
        </p:spPr>
        <p:txBody>
          <a:bodyPr/>
          <a:lstStyle>
            <a:lvl1pPr>
              <a:defRPr/>
            </a:lvl1pPr>
            <a:lvl3pPr>
              <a:buClr>
                <a:schemeClr val="bg2"/>
              </a:buClr>
              <a:defRPr/>
            </a:lvl3pPr>
            <a:lvl4pPr>
              <a:buClr>
                <a:schemeClr val="bg2"/>
              </a:buClr>
              <a:defRPr/>
            </a:lvl4pPr>
            <a:lvl5pPr>
              <a:buClr>
                <a:schemeClr val="bg2"/>
              </a:buClr>
              <a:defRPr/>
            </a:lvl5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401710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4929">
          <p15:clr>
            <a:srgbClr val="FBAE40"/>
          </p15:clr>
        </p15:guide>
        <p15:guide id="2" pos="5178">
          <p15:clr>
            <a:srgbClr val="FBAE40"/>
          </p15:clr>
        </p15:guide>
        <p15:guide id="3" pos="2516">
          <p15:clr>
            <a:srgbClr val="FBAE40"/>
          </p15:clr>
        </p15:guide>
        <p15:guide id="4" pos="275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placehol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3F1C480-D6AD-4840-B8AA-CC3B3BC831CE}"/>
              </a:ext>
            </a:extLst>
          </p:cNvPr>
          <p:cNvGrpSpPr/>
          <p:nvPr userDrawn="1"/>
        </p:nvGrpSpPr>
        <p:grpSpPr>
          <a:xfrm>
            <a:off x="1310412" y="661670"/>
            <a:ext cx="9571177" cy="5534661"/>
            <a:chOff x="6726238" y="5199063"/>
            <a:chExt cx="2687637" cy="1554162"/>
          </a:xfrm>
        </p:grpSpPr>
        <p:sp>
          <p:nvSpPr>
            <p:cNvPr id="11" name="Freeform 5">
              <a:extLst>
                <a:ext uri="{FF2B5EF4-FFF2-40B4-BE49-F238E27FC236}">
                  <a16:creationId xmlns:a16="http://schemas.microsoft.com/office/drawing/2014/main" id="{F8979F20-FF0C-416A-867A-ED67EFA7B214}"/>
                </a:ext>
              </a:extLst>
            </p:cNvPr>
            <p:cNvSpPr>
              <a:spLocks/>
            </p:cNvSpPr>
            <p:nvPr/>
          </p:nvSpPr>
          <p:spPr bwMode="auto">
            <a:xfrm>
              <a:off x="6981825" y="5199063"/>
              <a:ext cx="2176462" cy="1474787"/>
            </a:xfrm>
            <a:custGeom>
              <a:avLst/>
              <a:gdLst>
                <a:gd name="T0" fmla="*/ 723 w 723"/>
                <a:gd name="T1" fmla="*/ 492 h 492"/>
                <a:gd name="T2" fmla="*/ 723 w 723"/>
                <a:gd name="T3" fmla="*/ 25 h 492"/>
                <a:gd name="T4" fmla="*/ 697 w 723"/>
                <a:gd name="T5" fmla="*/ 0 h 492"/>
                <a:gd name="T6" fmla="*/ 26 w 723"/>
                <a:gd name="T7" fmla="*/ 0 h 492"/>
                <a:gd name="T8" fmla="*/ 0 w 723"/>
                <a:gd name="T9" fmla="*/ 25 h 492"/>
                <a:gd name="T10" fmla="*/ 0 w 723"/>
                <a:gd name="T11" fmla="*/ 492 h 492"/>
                <a:gd name="T12" fmla="*/ 723 w 723"/>
                <a:gd name="T13" fmla="*/ 492 h 492"/>
              </a:gdLst>
              <a:ahLst/>
              <a:cxnLst>
                <a:cxn ang="0">
                  <a:pos x="T0" y="T1"/>
                </a:cxn>
                <a:cxn ang="0">
                  <a:pos x="T2" y="T3"/>
                </a:cxn>
                <a:cxn ang="0">
                  <a:pos x="T4" y="T5"/>
                </a:cxn>
                <a:cxn ang="0">
                  <a:pos x="T6" y="T7"/>
                </a:cxn>
                <a:cxn ang="0">
                  <a:pos x="T8" y="T9"/>
                </a:cxn>
                <a:cxn ang="0">
                  <a:pos x="T10" y="T11"/>
                </a:cxn>
                <a:cxn ang="0">
                  <a:pos x="T12" y="T13"/>
                </a:cxn>
              </a:cxnLst>
              <a:rect l="0" t="0" r="r" b="b"/>
              <a:pathLst>
                <a:path w="723" h="492">
                  <a:moveTo>
                    <a:pt x="723" y="492"/>
                  </a:moveTo>
                  <a:cubicBezTo>
                    <a:pt x="723" y="25"/>
                    <a:pt x="723" y="25"/>
                    <a:pt x="723" y="25"/>
                  </a:cubicBezTo>
                  <a:cubicBezTo>
                    <a:pt x="723" y="11"/>
                    <a:pt x="711" y="0"/>
                    <a:pt x="697" y="0"/>
                  </a:cubicBezTo>
                  <a:cubicBezTo>
                    <a:pt x="26" y="0"/>
                    <a:pt x="26" y="0"/>
                    <a:pt x="26" y="0"/>
                  </a:cubicBezTo>
                  <a:cubicBezTo>
                    <a:pt x="12" y="0"/>
                    <a:pt x="0" y="11"/>
                    <a:pt x="0" y="25"/>
                  </a:cubicBezTo>
                  <a:cubicBezTo>
                    <a:pt x="0" y="492"/>
                    <a:pt x="0" y="492"/>
                    <a:pt x="0" y="492"/>
                  </a:cubicBezTo>
                  <a:lnTo>
                    <a:pt x="723" y="492"/>
                  </a:ln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51DC3B40-7676-4BE4-B3CF-C53F0F2D2802}"/>
                </a:ext>
              </a:extLst>
            </p:cNvPr>
            <p:cNvSpPr>
              <a:spLocks noChangeArrowheads="1"/>
            </p:cNvSpPr>
            <p:nvPr/>
          </p:nvSpPr>
          <p:spPr bwMode="auto">
            <a:xfrm>
              <a:off x="7051675" y="5283200"/>
              <a:ext cx="2036762" cy="1277937"/>
            </a:xfrm>
            <a:prstGeom prst="rect">
              <a:avLst/>
            </a:pr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828D9B5-93EB-4245-B1E1-77A87F819246}"/>
                </a:ext>
              </a:extLst>
            </p:cNvPr>
            <p:cNvSpPr>
              <a:spLocks/>
            </p:cNvSpPr>
            <p:nvPr/>
          </p:nvSpPr>
          <p:spPr bwMode="auto">
            <a:xfrm>
              <a:off x="6726238" y="6672263"/>
              <a:ext cx="2687637" cy="80962"/>
            </a:xfrm>
            <a:custGeom>
              <a:avLst/>
              <a:gdLst>
                <a:gd name="T0" fmla="*/ 0 w 893"/>
                <a:gd name="T1" fmla="*/ 0 h 27"/>
                <a:gd name="T2" fmla="*/ 0 w 893"/>
                <a:gd name="T3" fmla="*/ 16 h 27"/>
                <a:gd name="T4" fmla="*/ 31 w 893"/>
                <a:gd name="T5" fmla="*/ 27 h 27"/>
                <a:gd name="T6" fmla="*/ 860 w 893"/>
                <a:gd name="T7" fmla="*/ 27 h 27"/>
                <a:gd name="T8" fmla="*/ 893 w 893"/>
                <a:gd name="T9" fmla="*/ 16 h 27"/>
                <a:gd name="T10" fmla="*/ 893 w 893"/>
                <a:gd name="T11" fmla="*/ 0 h 27"/>
                <a:gd name="T12" fmla="*/ 0 w 893"/>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893" h="27">
                  <a:moveTo>
                    <a:pt x="0" y="0"/>
                  </a:moveTo>
                  <a:cubicBezTo>
                    <a:pt x="0" y="16"/>
                    <a:pt x="0" y="16"/>
                    <a:pt x="0" y="16"/>
                  </a:cubicBezTo>
                  <a:cubicBezTo>
                    <a:pt x="6" y="23"/>
                    <a:pt x="21" y="27"/>
                    <a:pt x="31" y="27"/>
                  </a:cubicBezTo>
                  <a:cubicBezTo>
                    <a:pt x="860" y="27"/>
                    <a:pt x="860" y="27"/>
                    <a:pt x="860" y="27"/>
                  </a:cubicBezTo>
                  <a:cubicBezTo>
                    <a:pt x="871" y="27"/>
                    <a:pt x="887" y="23"/>
                    <a:pt x="893" y="16"/>
                  </a:cubicBezTo>
                  <a:cubicBezTo>
                    <a:pt x="893" y="0"/>
                    <a:pt x="893" y="0"/>
                    <a:pt x="893" y="0"/>
                  </a:cubicBezTo>
                  <a:lnTo>
                    <a:pt x="0" y="0"/>
                  </a:ln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F4F0C8FB-6737-4157-AA11-B3D64AB359C2}"/>
                </a:ext>
              </a:extLst>
            </p:cNvPr>
            <p:cNvSpPr>
              <a:spLocks noChangeArrowheads="1"/>
            </p:cNvSpPr>
            <p:nvPr/>
          </p:nvSpPr>
          <p:spPr bwMode="auto">
            <a:xfrm>
              <a:off x="6726238" y="6672263"/>
              <a:ext cx="2687637" cy="47625"/>
            </a:xfrm>
            <a:prstGeom prst="rect">
              <a:avLst/>
            </a:pr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3F0CAF18-B2F0-42D7-893C-BD136D821152}"/>
                </a:ext>
              </a:extLst>
            </p:cNvPr>
            <p:cNvSpPr>
              <a:spLocks/>
            </p:cNvSpPr>
            <p:nvPr/>
          </p:nvSpPr>
          <p:spPr bwMode="auto">
            <a:xfrm>
              <a:off x="7881938" y="6672263"/>
              <a:ext cx="376237" cy="26987"/>
            </a:xfrm>
            <a:custGeom>
              <a:avLst/>
              <a:gdLst>
                <a:gd name="T0" fmla="*/ 62 w 125"/>
                <a:gd name="T1" fmla="*/ 0 h 9"/>
                <a:gd name="T2" fmla="*/ 0 w 125"/>
                <a:gd name="T3" fmla="*/ 0 h 9"/>
                <a:gd name="T4" fmla="*/ 13 w 125"/>
                <a:gd name="T5" fmla="*/ 9 h 9"/>
                <a:gd name="T6" fmla="*/ 62 w 125"/>
                <a:gd name="T7" fmla="*/ 9 h 9"/>
                <a:gd name="T8" fmla="*/ 112 w 125"/>
                <a:gd name="T9" fmla="*/ 9 h 9"/>
                <a:gd name="T10" fmla="*/ 125 w 125"/>
                <a:gd name="T11" fmla="*/ 0 h 9"/>
                <a:gd name="T12" fmla="*/ 62 w 12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5" h="9">
                  <a:moveTo>
                    <a:pt x="62" y="0"/>
                  </a:moveTo>
                  <a:cubicBezTo>
                    <a:pt x="0" y="0"/>
                    <a:pt x="0" y="0"/>
                    <a:pt x="0" y="0"/>
                  </a:cubicBezTo>
                  <a:cubicBezTo>
                    <a:pt x="2" y="5"/>
                    <a:pt x="7" y="9"/>
                    <a:pt x="13" y="9"/>
                  </a:cubicBezTo>
                  <a:cubicBezTo>
                    <a:pt x="62" y="9"/>
                    <a:pt x="62" y="9"/>
                    <a:pt x="62" y="9"/>
                  </a:cubicBezTo>
                  <a:cubicBezTo>
                    <a:pt x="112" y="9"/>
                    <a:pt x="112" y="9"/>
                    <a:pt x="112" y="9"/>
                  </a:cubicBezTo>
                  <a:cubicBezTo>
                    <a:pt x="118" y="9"/>
                    <a:pt x="123" y="5"/>
                    <a:pt x="125" y="0"/>
                  </a:cubicBezTo>
                  <a:lnTo>
                    <a:pt x="62" y="0"/>
                  </a:lnTo>
                  <a:close/>
                </a:path>
              </a:pathLst>
            </a:custGeom>
            <a:noFill/>
            <a:ln w="635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Media Placeholder 8">
            <a:extLst>
              <a:ext uri="{FF2B5EF4-FFF2-40B4-BE49-F238E27FC236}">
                <a16:creationId xmlns:a16="http://schemas.microsoft.com/office/drawing/2014/main" id="{DECEAEE8-FAB3-4199-AABB-28143D9C068B}"/>
              </a:ext>
            </a:extLst>
          </p:cNvPr>
          <p:cNvSpPr>
            <a:spLocks noGrp="1"/>
          </p:cNvSpPr>
          <p:nvPr>
            <p:ph type="media" sz="quarter" idx="19" hasCustomPrompt="1"/>
          </p:nvPr>
        </p:nvSpPr>
        <p:spPr>
          <a:xfrm>
            <a:off x="0" y="0"/>
            <a:ext cx="12192000" cy="6858000"/>
          </a:xfrm>
          <a:solidFill>
            <a:srgbClr val="E6E6E6"/>
          </a:solidFill>
        </p:spPr>
        <p:txBody>
          <a:bodyPr lIns="108000" tIns="72000" anchor="ctr"/>
          <a:lstStyle>
            <a:lvl1pPr algn="ctr">
              <a:defRPr/>
            </a:lvl1pPr>
          </a:lstStyle>
          <a:p>
            <a:r>
              <a:rPr lang="en-AU"/>
              <a:t>Click icon to insert video</a:t>
            </a:r>
          </a:p>
          <a:p>
            <a:endParaRPr lang="en-AU"/>
          </a:p>
          <a:p>
            <a:endParaRPr lang="en-AU"/>
          </a:p>
        </p:txBody>
      </p:sp>
    </p:spTree>
    <p:extLst>
      <p:ext uri="{BB962C8B-B14F-4D97-AF65-F5344CB8AC3E}">
        <p14:creationId xmlns:p14="http://schemas.microsoft.com/office/powerpoint/2010/main" val="1804104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492424" y="479048"/>
            <a:ext cx="10270825" cy="726353"/>
          </a:xfrm>
        </p:spPr>
        <p:txBody>
          <a:bodyPr wrap="square">
            <a:spAutoFit/>
          </a:bodyPr>
          <a:lstStyle>
            <a:lvl1pPr>
              <a:lnSpc>
                <a:spcPct val="85000"/>
              </a:lnSpc>
              <a:spcBef>
                <a:spcPts val="0"/>
              </a:spcBef>
              <a:spcAft>
                <a:spcPts val="0"/>
              </a:spcAft>
              <a:defRPr sz="3200" b="1">
                <a:solidFill>
                  <a:schemeClr val="tx2"/>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Tree>
    <p:extLst>
      <p:ext uri="{BB962C8B-B14F-4D97-AF65-F5344CB8AC3E}">
        <p14:creationId xmlns:p14="http://schemas.microsoft.com/office/powerpoint/2010/main" val="1711727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27">
          <p15:clr>
            <a:srgbClr val="FBAE40"/>
          </p15:clr>
        </p15:guide>
        <p15:guide id="2" pos="395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951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3727">
          <p15:clr>
            <a:srgbClr val="FBAE40"/>
          </p15:clr>
        </p15:guide>
        <p15:guide id="2" pos="395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image and text box">
    <p:bg>
      <p:bgPr>
        <a:solidFill>
          <a:schemeClr val="bg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83C595A-61EA-435F-8EA2-86357A53FB22}"/>
              </a:ext>
            </a:extLst>
          </p:cNvPr>
          <p:cNvSpPr>
            <a:spLocks noGrp="1"/>
          </p:cNvSpPr>
          <p:nvPr>
            <p:ph type="pic" sz="quarter" idx="13" hasCustomPrompt="1"/>
          </p:nvPr>
        </p:nvSpPr>
        <p:spPr>
          <a:xfrm>
            <a:off x="0" y="0"/>
            <a:ext cx="7908925" cy="6858000"/>
          </a:xfrm>
          <a:solidFill>
            <a:schemeClr val="bg1">
              <a:lumMod val="85000"/>
            </a:schemeClr>
          </a:solidFill>
        </p:spPr>
        <p:txBody>
          <a:bodyPr anchor="ctr"/>
          <a:lstStyle>
            <a:lvl1pPr algn="ctr">
              <a:defRPr/>
            </a:lvl1pPr>
          </a:lstStyle>
          <a:p>
            <a:r>
              <a:rPr lang="en-US"/>
              <a:t>Click icon to </a:t>
            </a:r>
            <a:br>
              <a:rPr lang="en-US"/>
            </a:br>
            <a:r>
              <a:rPr lang="en-US"/>
              <a:t>add picture</a:t>
            </a:r>
          </a:p>
        </p:txBody>
      </p:sp>
      <p:sp>
        <p:nvSpPr>
          <p:cNvPr id="5" name="Text Placeholder 4">
            <a:extLst>
              <a:ext uri="{FF2B5EF4-FFF2-40B4-BE49-F238E27FC236}">
                <a16:creationId xmlns:a16="http://schemas.microsoft.com/office/drawing/2014/main" id="{CBBFF49F-FF4B-412B-943D-84FFA28EDE7A}"/>
              </a:ext>
            </a:extLst>
          </p:cNvPr>
          <p:cNvSpPr>
            <a:spLocks noGrp="1"/>
          </p:cNvSpPr>
          <p:nvPr>
            <p:ph type="body" sz="quarter" idx="12"/>
          </p:nvPr>
        </p:nvSpPr>
        <p:spPr>
          <a:xfrm>
            <a:off x="5508624" y="1604963"/>
            <a:ext cx="6213475" cy="3648075"/>
          </a:xfrm>
          <a:solidFill>
            <a:schemeClr val="bg1"/>
          </a:solidFill>
        </p:spPr>
        <p:txBody>
          <a:bodyPr/>
          <a:lstStyle>
            <a:lvl1pPr>
              <a:defRPr>
                <a:noFill/>
              </a:defRPr>
            </a:lvl1pPr>
          </a:lstStyle>
          <a:p>
            <a:pPr lvl="0"/>
            <a:r>
              <a:rPr lang="en-US"/>
              <a:t>Click to edit Master text styles</a:t>
            </a:r>
          </a:p>
        </p:txBody>
      </p:sp>
      <p:sp>
        <p:nvSpPr>
          <p:cNvPr id="4" name="Text Placeholder 9">
            <a:extLst>
              <a:ext uri="{FF2B5EF4-FFF2-40B4-BE49-F238E27FC236}">
                <a16:creationId xmlns:a16="http://schemas.microsoft.com/office/drawing/2014/main" id="{D3DFFE00-5CB5-459C-9402-A8434B5F52AB}"/>
              </a:ext>
            </a:extLst>
          </p:cNvPr>
          <p:cNvSpPr>
            <a:spLocks noGrp="1"/>
          </p:cNvSpPr>
          <p:nvPr>
            <p:ph type="body" sz="quarter" idx="10" hasCustomPrompt="1"/>
          </p:nvPr>
        </p:nvSpPr>
        <p:spPr>
          <a:xfrm>
            <a:off x="5991226" y="2824008"/>
            <a:ext cx="4772024" cy="1124923"/>
          </a:xfrm>
          <a:noFill/>
        </p:spPr>
        <p:txBody>
          <a:bodyPr wrap="square" anchor="ctr" anchorCtr="0">
            <a:spAutoFit/>
          </a:bodyPr>
          <a:lstStyle>
            <a:lvl1pPr>
              <a:lnSpc>
                <a:spcPct val="85000"/>
              </a:lnSpc>
              <a:spcBef>
                <a:spcPts val="0"/>
              </a:spcBef>
              <a:defRPr sz="3200" b="1">
                <a:solidFill>
                  <a:schemeClr val="tx2"/>
                </a:solidFill>
                <a:latin typeface="+mj-lt"/>
              </a:defRPr>
            </a:lvl1pPr>
            <a:lvl2pPr>
              <a:lnSpc>
                <a:spcPct val="85000"/>
              </a:lnSpc>
              <a:spcBef>
                <a:spcPts val="0"/>
              </a:spcBef>
              <a:spcAft>
                <a:spcPts val="0"/>
              </a:spcAft>
              <a:defRPr sz="2200">
                <a:solidFill>
                  <a:schemeClr val="tx2"/>
                </a:solidFill>
              </a:defRPr>
            </a:lvl2pPr>
            <a:lvl3pPr marL="0" indent="0">
              <a:lnSpc>
                <a:spcPct val="90000"/>
              </a:lnSpc>
              <a:spcBef>
                <a:spcPts val="0"/>
              </a:spcBef>
              <a:buNone/>
              <a:defRPr sz="1800">
                <a:solidFill>
                  <a:schemeClr val="bg1"/>
                </a:solidFill>
              </a:defRPr>
            </a:lvl3pPr>
          </a:lstStyle>
          <a:p>
            <a:pPr lvl="0"/>
            <a:r>
              <a:rPr lang="en-US"/>
              <a:t>Presentation main title </a:t>
            </a:r>
            <a:br>
              <a:rPr lang="en-US"/>
            </a:br>
            <a:r>
              <a:rPr lang="en-US"/>
              <a:t>is on a max of two lines</a:t>
            </a:r>
          </a:p>
          <a:p>
            <a:pPr lvl="1"/>
            <a:r>
              <a:rPr lang="en-US"/>
              <a:t>Subtitle on one or two lines</a:t>
            </a:r>
          </a:p>
        </p:txBody>
      </p:sp>
      <p:sp>
        <p:nvSpPr>
          <p:cNvPr id="3" name="Text Placeholder 9">
            <a:extLst>
              <a:ext uri="{FF2B5EF4-FFF2-40B4-BE49-F238E27FC236}">
                <a16:creationId xmlns:a16="http://schemas.microsoft.com/office/drawing/2014/main" id="{D3097B42-ED88-47BD-B6C4-C151F95F98F8}"/>
              </a:ext>
            </a:extLst>
          </p:cNvPr>
          <p:cNvSpPr>
            <a:spLocks noGrp="1"/>
          </p:cNvSpPr>
          <p:nvPr>
            <p:ph type="body" sz="quarter" idx="11" hasCustomPrompt="1"/>
          </p:nvPr>
        </p:nvSpPr>
        <p:spPr>
          <a:xfrm>
            <a:off x="5991226" y="4410075"/>
            <a:ext cx="4772024" cy="221599"/>
          </a:xfrm>
          <a:noFill/>
        </p:spPr>
        <p:txBody>
          <a:bodyPr wrap="square" anchor="t" anchorCtr="0">
            <a:spAutoFit/>
          </a:bodyPr>
          <a:lstStyle>
            <a:lvl1pPr>
              <a:lnSpc>
                <a:spcPct val="90000"/>
              </a:lnSpc>
              <a:defRPr sz="1600" b="0">
                <a:solidFill>
                  <a:schemeClr val="tx1"/>
                </a:solidFill>
                <a:latin typeface="+mj-lt"/>
              </a:defRPr>
            </a:lvl1pPr>
            <a:lvl2pPr>
              <a:lnSpc>
                <a:spcPct val="90000"/>
              </a:lnSpc>
              <a:spcBef>
                <a:spcPts val="0"/>
              </a:spcBef>
              <a:defRPr sz="2800">
                <a:solidFill>
                  <a:schemeClr val="bg1"/>
                </a:solidFill>
              </a:defRPr>
            </a:lvl2pPr>
            <a:lvl3pPr marL="0" indent="0">
              <a:lnSpc>
                <a:spcPct val="90000"/>
              </a:lnSpc>
              <a:spcBef>
                <a:spcPts val="0"/>
              </a:spcBef>
              <a:buNone/>
              <a:defRPr sz="1800">
                <a:solidFill>
                  <a:schemeClr val="bg1"/>
                </a:solidFill>
              </a:defRPr>
            </a:lvl3pPr>
          </a:lstStyle>
          <a:p>
            <a:pPr lvl="0"/>
            <a:r>
              <a:rPr lang="en-US"/>
              <a:t>Presenter name &amp; role title</a:t>
            </a:r>
          </a:p>
        </p:txBody>
      </p:sp>
      <p:sp>
        <p:nvSpPr>
          <p:cNvPr id="25" name="Text Placeholder 10">
            <a:extLst>
              <a:ext uri="{FF2B5EF4-FFF2-40B4-BE49-F238E27FC236}">
                <a16:creationId xmlns:a16="http://schemas.microsoft.com/office/drawing/2014/main" id="{8337606E-484F-4A34-AF5F-959943445270}"/>
              </a:ext>
            </a:extLst>
          </p:cNvPr>
          <p:cNvSpPr>
            <a:spLocks noGrp="1"/>
          </p:cNvSpPr>
          <p:nvPr>
            <p:ph type="body" sz="quarter" idx="14"/>
          </p:nvPr>
        </p:nvSpPr>
        <p:spPr>
          <a:xfrm>
            <a:off x="11246030" y="1604963"/>
            <a:ext cx="476067" cy="3646800"/>
          </a:xfrm>
          <a:blipFill>
            <a:blip r:embed="rId2"/>
            <a:srcRect/>
            <a:stretch>
              <a:fillRect l="-630912" r="-630912"/>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977621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mage gradient and text box">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E5F9FC-5DE4-4107-8D33-4DD8D78CDF44}"/>
              </a:ext>
            </a:extLst>
          </p:cNvPr>
          <p:cNvSpPr/>
          <p:nvPr userDrawn="1"/>
        </p:nvSpPr>
        <p:spPr>
          <a:xfrm>
            <a:off x="7908924" y="0"/>
            <a:ext cx="4283075" cy="6858000"/>
          </a:xfrm>
          <a:prstGeom prst="rect">
            <a:avLst/>
          </a:prstGeom>
          <a:blipFill>
            <a:blip r:embed="rId2"/>
            <a:srcRect/>
            <a:stretch>
              <a:fillRect l="-92327" r="-923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Picture Placeholder 8">
            <a:extLst>
              <a:ext uri="{FF2B5EF4-FFF2-40B4-BE49-F238E27FC236}">
                <a16:creationId xmlns:a16="http://schemas.microsoft.com/office/drawing/2014/main" id="{F83C595A-61EA-435F-8EA2-86357A53FB22}"/>
              </a:ext>
            </a:extLst>
          </p:cNvPr>
          <p:cNvSpPr>
            <a:spLocks noGrp="1"/>
          </p:cNvSpPr>
          <p:nvPr>
            <p:ph type="pic" sz="quarter" idx="13" hasCustomPrompt="1"/>
          </p:nvPr>
        </p:nvSpPr>
        <p:spPr>
          <a:xfrm>
            <a:off x="0" y="0"/>
            <a:ext cx="7908925" cy="6858000"/>
          </a:xfrm>
          <a:solidFill>
            <a:schemeClr val="bg1">
              <a:lumMod val="85000"/>
            </a:schemeClr>
          </a:solidFill>
        </p:spPr>
        <p:txBody>
          <a:bodyPr anchor="ctr"/>
          <a:lstStyle>
            <a:lvl1pPr algn="ctr">
              <a:defRPr/>
            </a:lvl1pPr>
          </a:lstStyle>
          <a:p>
            <a:r>
              <a:rPr lang="en-US"/>
              <a:t>Click icon to </a:t>
            </a:r>
            <a:br>
              <a:rPr lang="en-US"/>
            </a:br>
            <a:r>
              <a:rPr lang="en-US"/>
              <a:t>add picture</a:t>
            </a:r>
          </a:p>
        </p:txBody>
      </p:sp>
      <p:sp>
        <p:nvSpPr>
          <p:cNvPr id="17" name="Text Placeholder 4">
            <a:extLst>
              <a:ext uri="{FF2B5EF4-FFF2-40B4-BE49-F238E27FC236}">
                <a16:creationId xmlns:a16="http://schemas.microsoft.com/office/drawing/2014/main" id="{ECAB941D-935B-475D-8519-B650AD1B8C93}"/>
              </a:ext>
            </a:extLst>
          </p:cNvPr>
          <p:cNvSpPr>
            <a:spLocks noGrp="1"/>
          </p:cNvSpPr>
          <p:nvPr>
            <p:ph type="body" sz="quarter" idx="12"/>
          </p:nvPr>
        </p:nvSpPr>
        <p:spPr>
          <a:xfrm>
            <a:off x="5508624" y="2071687"/>
            <a:ext cx="6203951" cy="3648075"/>
          </a:xfrm>
          <a:solidFill>
            <a:schemeClr val="bg1"/>
          </a:solidFill>
        </p:spPr>
        <p:txBody>
          <a:bodyPr/>
          <a:lstStyle>
            <a:lvl1pPr>
              <a:defRPr>
                <a:noFill/>
              </a:defRPr>
            </a:lvl1pPr>
          </a:lstStyle>
          <a:p>
            <a:pPr lvl="0"/>
            <a:r>
              <a:rPr lang="en-US"/>
              <a:t>Click to edit Master text styles</a:t>
            </a:r>
          </a:p>
        </p:txBody>
      </p:sp>
      <p:sp>
        <p:nvSpPr>
          <p:cNvPr id="18" name="Text Placeholder 9">
            <a:extLst>
              <a:ext uri="{FF2B5EF4-FFF2-40B4-BE49-F238E27FC236}">
                <a16:creationId xmlns:a16="http://schemas.microsoft.com/office/drawing/2014/main" id="{7B79912F-4210-417B-96A0-D08D172CE82F}"/>
              </a:ext>
            </a:extLst>
          </p:cNvPr>
          <p:cNvSpPr>
            <a:spLocks noGrp="1"/>
          </p:cNvSpPr>
          <p:nvPr>
            <p:ph type="body" sz="quarter" idx="11" hasCustomPrompt="1"/>
          </p:nvPr>
        </p:nvSpPr>
        <p:spPr>
          <a:xfrm>
            <a:off x="5991225" y="4876800"/>
            <a:ext cx="5239247" cy="221599"/>
          </a:xfrm>
          <a:noFill/>
        </p:spPr>
        <p:txBody>
          <a:bodyPr wrap="square" anchor="t" anchorCtr="0">
            <a:spAutoFit/>
          </a:bodyPr>
          <a:lstStyle>
            <a:lvl1pPr>
              <a:lnSpc>
                <a:spcPct val="90000"/>
              </a:lnSpc>
              <a:defRPr sz="1600" b="0">
                <a:solidFill>
                  <a:schemeClr val="tx1"/>
                </a:solidFill>
                <a:latin typeface="+mj-lt"/>
              </a:defRPr>
            </a:lvl1pPr>
            <a:lvl2pPr>
              <a:lnSpc>
                <a:spcPct val="90000"/>
              </a:lnSpc>
              <a:spcBef>
                <a:spcPts val="0"/>
              </a:spcBef>
              <a:defRPr sz="2800">
                <a:solidFill>
                  <a:schemeClr val="bg1"/>
                </a:solidFill>
              </a:defRPr>
            </a:lvl2pPr>
            <a:lvl3pPr marL="0" indent="0">
              <a:lnSpc>
                <a:spcPct val="90000"/>
              </a:lnSpc>
              <a:spcBef>
                <a:spcPts val="0"/>
              </a:spcBef>
              <a:buNone/>
              <a:defRPr sz="1800">
                <a:solidFill>
                  <a:schemeClr val="bg1"/>
                </a:solidFill>
              </a:defRPr>
            </a:lvl3pPr>
          </a:lstStyle>
          <a:p>
            <a:pPr lvl="0"/>
            <a:r>
              <a:rPr lang="en-US"/>
              <a:t>Presenter name &amp; role title</a:t>
            </a:r>
          </a:p>
        </p:txBody>
      </p:sp>
      <p:sp>
        <p:nvSpPr>
          <p:cNvPr id="20" name="Text Placeholder 9">
            <a:extLst>
              <a:ext uri="{FF2B5EF4-FFF2-40B4-BE49-F238E27FC236}">
                <a16:creationId xmlns:a16="http://schemas.microsoft.com/office/drawing/2014/main" id="{16777CD3-D36E-42D5-9ED5-605D8EDC7566}"/>
              </a:ext>
            </a:extLst>
          </p:cNvPr>
          <p:cNvSpPr>
            <a:spLocks noGrp="1"/>
          </p:cNvSpPr>
          <p:nvPr>
            <p:ph type="body" sz="quarter" idx="10" hasCustomPrompt="1"/>
          </p:nvPr>
        </p:nvSpPr>
        <p:spPr>
          <a:xfrm>
            <a:off x="5991225" y="3269842"/>
            <a:ext cx="5245099" cy="1163395"/>
          </a:xfrm>
          <a:noFill/>
        </p:spPr>
        <p:txBody>
          <a:bodyPr wrap="square" anchor="ctr" anchorCtr="0">
            <a:spAutoFit/>
          </a:bodyPr>
          <a:lstStyle>
            <a:lvl1pPr>
              <a:lnSpc>
                <a:spcPct val="85000"/>
              </a:lnSpc>
              <a:spcBef>
                <a:spcPts val="0"/>
              </a:spcBef>
              <a:defRPr sz="3200" b="1">
                <a:solidFill>
                  <a:schemeClr val="tx2"/>
                </a:solidFill>
                <a:latin typeface="+mj-lt"/>
              </a:defRPr>
            </a:lvl1pPr>
            <a:lvl2pPr>
              <a:lnSpc>
                <a:spcPct val="85000"/>
              </a:lnSpc>
              <a:spcBef>
                <a:spcPts val="0"/>
              </a:spcBef>
              <a:spcAft>
                <a:spcPts val="0"/>
              </a:spcAft>
              <a:defRPr lang="en-US" sz="2200" kern="1200" dirty="0">
                <a:solidFill>
                  <a:schemeClr val="tx2"/>
                </a:solidFill>
                <a:latin typeface="+mn-lt"/>
                <a:ea typeface="+mn-ea"/>
                <a:cs typeface="+mn-cs"/>
              </a:defRPr>
            </a:lvl2pPr>
            <a:lvl3pPr marL="0" indent="0">
              <a:lnSpc>
                <a:spcPct val="90000"/>
              </a:lnSpc>
              <a:spcBef>
                <a:spcPts val="0"/>
              </a:spcBef>
              <a:buNone/>
              <a:defRPr sz="1800">
                <a:solidFill>
                  <a:schemeClr val="bg1"/>
                </a:solidFill>
              </a:defRPr>
            </a:lvl3pPr>
          </a:lstStyle>
          <a:p>
            <a:pPr lvl="0"/>
            <a:r>
              <a:rPr lang="en-US"/>
              <a:t>Presentation main title </a:t>
            </a:r>
            <a:br>
              <a:rPr lang="en-US"/>
            </a:br>
            <a:r>
              <a:rPr lang="en-US"/>
              <a:t>is on a max of two lines</a:t>
            </a:r>
          </a:p>
          <a:p>
            <a:pPr lvl="1"/>
            <a:r>
              <a:rPr lang="en-US"/>
              <a:t>Subtitle on one or two lines</a:t>
            </a:r>
          </a:p>
        </p:txBody>
      </p:sp>
      <p:grpSp>
        <p:nvGrpSpPr>
          <p:cNvPr id="10" name="Group 9">
            <a:extLst>
              <a:ext uri="{FF2B5EF4-FFF2-40B4-BE49-F238E27FC236}">
                <a16:creationId xmlns:a16="http://schemas.microsoft.com/office/drawing/2014/main" id="{8B04A51F-CF91-4BDF-9803-5989CE35B1A3}"/>
              </a:ext>
            </a:extLst>
          </p:cNvPr>
          <p:cNvGrpSpPr/>
          <p:nvPr userDrawn="1"/>
        </p:nvGrpSpPr>
        <p:grpSpPr>
          <a:xfrm>
            <a:off x="11239998" y="470300"/>
            <a:ext cx="489600" cy="558000"/>
            <a:chOff x="11242938" y="477626"/>
            <a:chExt cx="508523" cy="579649"/>
          </a:xfrm>
        </p:grpSpPr>
        <p:sp>
          <p:nvSpPr>
            <p:cNvPr id="13" name="Freeform: Shape 12">
              <a:extLst>
                <a:ext uri="{FF2B5EF4-FFF2-40B4-BE49-F238E27FC236}">
                  <a16:creationId xmlns:a16="http://schemas.microsoft.com/office/drawing/2014/main" id="{9353C366-0B7D-4196-82DD-F126D2754D73}"/>
                </a:ext>
              </a:extLst>
            </p:cNvPr>
            <p:cNvSpPr/>
            <p:nvPr userDrawn="1"/>
          </p:nvSpPr>
          <p:spPr>
            <a:xfrm>
              <a:off x="11242938" y="622030"/>
              <a:ext cx="481378" cy="435245"/>
            </a:xfrm>
            <a:custGeom>
              <a:avLst/>
              <a:gdLst>
                <a:gd name="connsiteX0" fmla="*/ 96422 w 481378"/>
                <a:gd name="connsiteY0" fmla="*/ 0 h 435245"/>
                <a:gd name="connsiteX1" fmla="*/ 100507 w 481378"/>
                <a:gd name="connsiteY1" fmla="*/ 600 h 435245"/>
                <a:gd name="connsiteX2" fmla="*/ 103896 w 481378"/>
                <a:gd name="connsiteY2" fmla="*/ 0 h 435245"/>
                <a:gd name="connsiteX3" fmla="*/ 213909 w 481378"/>
                <a:gd name="connsiteY3" fmla="*/ 28374 h 435245"/>
                <a:gd name="connsiteX4" fmla="*/ 218379 w 481378"/>
                <a:gd name="connsiteY4" fmla="*/ 30840 h 435245"/>
                <a:gd name="connsiteX5" fmla="*/ 219514 w 481378"/>
                <a:gd name="connsiteY5" fmla="*/ 31238 h 435245"/>
                <a:gd name="connsiteX6" fmla="*/ 219477 w 481378"/>
                <a:gd name="connsiteY6" fmla="*/ 31446 h 435245"/>
                <a:gd name="connsiteX7" fmla="*/ 275551 w 481378"/>
                <a:gd name="connsiteY7" fmla="*/ 62378 h 435245"/>
                <a:gd name="connsiteX8" fmla="*/ 337771 w 481378"/>
                <a:gd name="connsiteY8" fmla="*/ 108291 h 435245"/>
                <a:gd name="connsiteX9" fmla="*/ 481378 w 481378"/>
                <a:gd name="connsiteY9" fmla="*/ 347779 h 435245"/>
                <a:gd name="connsiteX10" fmla="*/ 462914 w 481378"/>
                <a:gd name="connsiteY10" fmla="*/ 406090 h 435245"/>
                <a:gd name="connsiteX11" fmla="*/ 384956 w 481378"/>
                <a:gd name="connsiteY11" fmla="*/ 435245 h 435245"/>
                <a:gd name="connsiteX12" fmla="*/ 380871 w 481378"/>
                <a:gd name="connsiteY12" fmla="*/ 434645 h 435245"/>
                <a:gd name="connsiteX13" fmla="*/ 377482 w 481378"/>
                <a:gd name="connsiteY13" fmla="*/ 435245 h 435245"/>
                <a:gd name="connsiteX14" fmla="*/ 267469 w 481378"/>
                <a:gd name="connsiteY14" fmla="*/ 406871 h 435245"/>
                <a:gd name="connsiteX15" fmla="*/ 262999 w 481378"/>
                <a:gd name="connsiteY15" fmla="*/ 404405 h 435245"/>
                <a:gd name="connsiteX16" fmla="*/ 261864 w 481378"/>
                <a:gd name="connsiteY16" fmla="*/ 404007 h 435245"/>
                <a:gd name="connsiteX17" fmla="*/ 261901 w 481378"/>
                <a:gd name="connsiteY17" fmla="*/ 403799 h 435245"/>
                <a:gd name="connsiteX18" fmla="*/ 205827 w 481378"/>
                <a:gd name="connsiteY18" fmla="*/ 372867 h 435245"/>
                <a:gd name="connsiteX19" fmla="*/ 143607 w 481378"/>
                <a:gd name="connsiteY19" fmla="*/ 326954 h 435245"/>
                <a:gd name="connsiteX20" fmla="*/ 0 w 481378"/>
                <a:gd name="connsiteY20" fmla="*/ 87465 h 435245"/>
                <a:gd name="connsiteX21" fmla="*/ 18464 w 481378"/>
                <a:gd name="connsiteY21" fmla="*/ 29155 h 435245"/>
                <a:gd name="connsiteX22" fmla="*/ 96422 w 481378"/>
                <a:gd name="connsiteY22" fmla="*/ 0 h 43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378" h="435245">
                  <a:moveTo>
                    <a:pt x="96422" y="0"/>
                  </a:moveTo>
                  <a:lnTo>
                    <a:pt x="100507" y="600"/>
                  </a:lnTo>
                  <a:lnTo>
                    <a:pt x="103896" y="0"/>
                  </a:lnTo>
                  <a:cubicBezTo>
                    <a:pt x="135695" y="0"/>
                    <a:pt x="173648" y="9892"/>
                    <a:pt x="213909" y="28374"/>
                  </a:cubicBezTo>
                  <a:lnTo>
                    <a:pt x="218379" y="30840"/>
                  </a:lnTo>
                  <a:lnTo>
                    <a:pt x="219514" y="31238"/>
                  </a:lnTo>
                  <a:lnTo>
                    <a:pt x="219477" y="31446"/>
                  </a:lnTo>
                  <a:lnTo>
                    <a:pt x="275551" y="62378"/>
                  </a:lnTo>
                  <a:cubicBezTo>
                    <a:pt x="296355" y="75751"/>
                    <a:pt x="317255" y="91110"/>
                    <a:pt x="337771" y="108291"/>
                  </a:cubicBezTo>
                  <a:cubicBezTo>
                    <a:pt x="428038" y="185344"/>
                    <a:pt x="481378" y="279057"/>
                    <a:pt x="481378" y="347779"/>
                  </a:cubicBezTo>
                  <a:cubicBezTo>
                    <a:pt x="481378" y="370687"/>
                    <a:pt x="475223" y="389430"/>
                    <a:pt x="462914" y="406090"/>
                  </a:cubicBezTo>
                  <a:cubicBezTo>
                    <a:pt x="444450" y="426915"/>
                    <a:pt x="417780" y="435245"/>
                    <a:pt x="384956" y="435245"/>
                  </a:cubicBezTo>
                  <a:lnTo>
                    <a:pt x="380871" y="434645"/>
                  </a:lnTo>
                  <a:lnTo>
                    <a:pt x="377482" y="435245"/>
                  </a:lnTo>
                  <a:cubicBezTo>
                    <a:pt x="345683" y="435245"/>
                    <a:pt x="307730" y="425353"/>
                    <a:pt x="267469" y="406871"/>
                  </a:cubicBezTo>
                  <a:lnTo>
                    <a:pt x="262999" y="404405"/>
                  </a:lnTo>
                  <a:lnTo>
                    <a:pt x="261864" y="404007"/>
                  </a:lnTo>
                  <a:lnTo>
                    <a:pt x="261901" y="403799"/>
                  </a:lnTo>
                  <a:lnTo>
                    <a:pt x="205827" y="372867"/>
                  </a:lnTo>
                  <a:cubicBezTo>
                    <a:pt x="185023" y="359494"/>
                    <a:pt x="164123" y="344135"/>
                    <a:pt x="143607" y="326954"/>
                  </a:cubicBezTo>
                  <a:cubicBezTo>
                    <a:pt x="53340" y="249901"/>
                    <a:pt x="0" y="156188"/>
                    <a:pt x="0" y="87465"/>
                  </a:cubicBezTo>
                  <a:cubicBezTo>
                    <a:pt x="0" y="64558"/>
                    <a:pt x="6155" y="45815"/>
                    <a:pt x="18464" y="29155"/>
                  </a:cubicBezTo>
                  <a:cubicBezTo>
                    <a:pt x="36928" y="8330"/>
                    <a:pt x="63598" y="0"/>
                    <a:pt x="96422"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Freeform 10">
              <a:extLst>
                <a:ext uri="{FF2B5EF4-FFF2-40B4-BE49-F238E27FC236}">
                  <a16:creationId xmlns:a16="http://schemas.microsoft.com/office/drawing/2014/main" id="{6C250B95-645C-46DB-9891-025582BB3115}"/>
                </a:ext>
              </a:extLst>
            </p:cNvPr>
            <p:cNvSpPr>
              <a:spLocks/>
            </p:cNvSpPr>
            <p:nvPr userDrawn="1"/>
          </p:nvSpPr>
          <p:spPr bwMode="auto">
            <a:xfrm>
              <a:off x="11355877" y="477626"/>
              <a:ext cx="395584" cy="416941"/>
            </a:xfrm>
            <a:custGeom>
              <a:avLst/>
              <a:gdLst>
                <a:gd name="T0" fmla="*/ 23 w 193"/>
                <a:gd name="T1" fmla="*/ 0 h 200"/>
                <a:gd name="T2" fmla="*/ 7 w 193"/>
                <a:gd name="T3" fmla="*/ 14 h 200"/>
                <a:gd name="T4" fmla="*/ 0 w 193"/>
                <a:gd name="T5" fmla="*/ 52 h 200"/>
                <a:gd name="T6" fmla="*/ 63 w 193"/>
                <a:gd name="T7" fmla="*/ 52 h 200"/>
                <a:gd name="T8" fmla="*/ 36 w 193"/>
                <a:gd name="T9" fmla="*/ 200 h 200"/>
                <a:gd name="T10" fmla="*/ 85 w 193"/>
                <a:gd name="T11" fmla="*/ 200 h 200"/>
                <a:gd name="T12" fmla="*/ 102 w 193"/>
                <a:gd name="T13" fmla="*/ 185 h 200"/>
                <a:gd name="T14" fmla="*/ 124 w 193"/>
                <a:gd name="T15" fmla="*/ 52 h 200"/>
                <a:gd name="T16" fmla="*/ 169 w 193"/>
                <a:gd name="T17" fmla="*/ 52 h 200"/>
                <a:gd name="T18" fmla="*/ 186 w 193"/>
                <a:gd name="T19" fmla="*/ 38 h 200"/>
                <a:gd name="T20" fmla="*/ 193 w 193"/>
                <a:gd name="T21" fmla="*/ 0 h 200"/>
                <a:gd name="T22" fmla="*/ 23 w 193"/>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00">
                  <a:moveTo>
                    <a:pt x="23" y="0"/>
                  </a:moveTo>
                  <a:cubicBezTo>
                    <a:pt x="15" y="0"/>
                    <a:pt x="9" y="6"/>
                    <a:pt x="7" y="14"/>
                  </a:cubicBezTo>
                  <a:cubicBezTo>
                    <a:pt x="0" y="52"/>
                    <a:pt x="0" y="52"/>
                    <a:pt x="0" y="52"/>
                  </a:cubicBezTo>
                  <a:cubicBezTo>
                    <a:pt x="63" y="52"/>
                    <a:pt x="63" y="52"/>
                    <a:pt x="63" y="52"/>
                  </a:cubicBezTo>
                  <a:cubicBezTo>
                    <a:pt x="36" y="200"/>
                    <a:pt x="36" y="200"/>
                    <a:pt x="36" y="200"/>
                  </a:cubicBezTo>
                  <a:cubicBezTo>
                    <a:pt x="85" y="200"/>
                    <a:pt x="85" y="200"/>
                    <a:pt x="85" y="200"/>
                  </a:cubicBezTo>
                  <a:cubicBezTo>
                    <a:pt x="92" y="200"/>
                    <a:pt x="100" y="197"/>
                    <a:pt x="102" y="185"/>
                  </a:cubicBezTo>
                  <a:cubicBezTo>
                    <a:pt x="124" y="52"/>
                    <a:pt x="124" y="52"/>
                    <a:pt x="124" y="52"/>
                  </a:cubicBezTo>
                  <a:cubicBezTo>
                    <a:pt x="169" y="52"/>
                    <a:pt x="169" y="52"/>
                    <a:pt x="169" y="52"/>
                  </a:cubicBezTo>
                  <a:cubicBezTo>
                    <a:pt x="177" y="52"/>
                    <a:pt x="184" y="47"/>
                    <a:pt x="186" y="38"/>
                  </a:cubicBezTo>
                  <a:cubicBezTo>
                    <a:pt x="193" y="0"/>
                    <a:pt x="193" y="0"/>
                    <a:pt x="193" y="0"/>
                  </a:cubicBez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0035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31C3A26-92FA-4F20-B990-11218E326DE3}"/>
              </a:ext>
            </a:extLst>
          </p:cNvPr>
          <p:cNvSpPr>
            <a:spLocks noGrp="1"/>
          </p:cNvSpPr>
          <p:nvPr>
            <p:ph type="body" sz="quarter" idx="10" hasCustomPrompt="1"/>
          </p:nvPr>
        </p:nvSpPr>
        <p:spPr>
          <a:xfrm>
            <a:off x="500474" y="2963488"/>
            <a:ext cx="4995451" cy="931024"/>
          </a:xfrm>
        </p:spPr>
        <p:txBody>
          <a:bodyPr wrap="square" anchor="ctr" anchorCtr="0">
            <a:spAutoFit/>
          </a:bodyPr>
          <a:lstStyle>
            <a:lvl1pPr>
              <a:lnSpc>
                <a:spcPct val="85000"/>
              </a:lnSpc>
              <a:spcBef>
                <a:spcPts val="0"/>
              </a:spcBef>
              <a:defRPr sz="4000" b="1">
                <a:solidFill>
                  <a:schemeClr val="bg1"/>
                </a:solidFill>
                <a:latin typeface="+mj-lt"/>
              </a:defRPr>
            </a:lvl1pPr>
            <a:lvl2pPr>
              <a:spcBef>
                <a:spcPts val="0"/>
              </a:spcBef>
              <a:spcAft>
                <a:spcPts val="0"/>
              </a:spcAft>
              <a:defRPr sz="2200">
                <a:solidFill>
                  <a:schemeClr val="bg1"/>
                </a:solidFill>
              </a:defRPr>
            </a:lvl2pPr>
            <a:lvl3pPr marL="0" indent="0">
              <a:buNone/>
              <a:defRPr sz="1800">
                <a:solidFill>
                  <a:schemeClr val="bg1"/>
                </a:solidFill>
              </a:defRPr>
            </a:lvl3pPr>
          </a:lstStyle>
          <a:p>
            <a:pPr lvl="0"/>
            <a:r>
              <a:rPr lang="en-US"/>
              <a:t>Divider title</a:t>
            </a:r>
          </a:p>
          <a:p>
            <a:pPr lvl="1"/>
            <a:r>
              <a:rPr lang="en-US"/>
              <a:t>Divider subtitle</a:t>
            </a:r>
          </a:p>
        </p:txBody>
      </p:sp>
      <p:sp useBgFill="1">
        <p:nvSpPr>
          <p:cNvPr id="3" name="Rectangle 2">
            <a:extLst>
              <a:ext uri="{FF2B5EF4-FFF2-40B4-BE49-F238E27FC236}">
                <a16:creationId xmlns:a16="http://schemas.microsoft.com/office/drawing/2014/main" id="{1904A4C3-E43E-489F-B5B3-0AF1633EAF95}"/>
              </a:ext>
            </a:extLst>
          </p:cNvPr>
          <p:cNvSpPr/>
          <p:nvPr userDrawn="1"/>
        </p:nvSpPr>
        <p:spPr>
          <a:xfrm>
            <a:off x="10848528" y="296652"/>
            <a:ext cx="1188132"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nvGrpSpPr>
          <p:cNvPr id="7" name="Group 6">
            <a:extLst>
              <a:ext uri="{FF2B5EF4-FFF2-40B4-BE49-F238E27FC236}">
                <a16:creationId xmlns:a16="http://schemas.microsoft.com/office/drawing/2014/main" id="{E5821C09-EE99-4E63-BC4C-C610C750AA4F}"/>
              </a:ext>
            </a:extLst>
          </p:cNvPr>
          <p:cNvGrpSpPr/>
          <p:nvPr userDrawn="1"/>
        </p:nvGrpSpPr>
        <p:grpSpPr>
          <a:xfrm>
            <a:off x="11239998" y="470300"/>
            <a:ext cx="489600" cy="558000"/>
            <a:chOff x="11242938" y="477626"/>
            <a:chExt cx="508523" cy="579649"/>
          </a:xfrm>
        </p:grpSpPr>
        <p:sp>
          <p:nvSpPr>
            <p:cNvPr id="9" name="Freeform: Shape 8">
              <a:extLst>
                <a:ext uri="{FF2B5EF4-FFF2-40B4-BE49-F238E27FC236}">
                  <a16:creationId xmlns:a16="http://schemas.microsoft.com/office/drawing/2014/main" id="{2B13E15C-5D2D-4E54-A1F5-7ACBE0638CB6}"/>
                </a:ext>
              </a:extLst>
            </p:cNvPr>
            <p:cNvSpPr/>
            <p:nvPr userDrawn="1"/>
          </p:nvSpPr>
          <p:spPr>
            <a:xfrm>
              <a:off x="11242938" y="622030"/>
              <a:ext cx="481378" cy="435245"/>
            </a:xfrm>
            <a:custGeom>
              <a:avLst/>
              <a:gdLst>
                <a:gd name="connsiteX0" fmla="*/ 96422 w 481378"/>
                <a:gd name="connsiteY0" fmla="*/ 0 h 435245"/>
                <a:gd name="connsiteX1" fmla="*/ 100507 w 481378"/>
                <a:gd name="connsiteY1" fmla="*/ 600 h 435245"/>
                <a:gd name="connsiteX2" fmla="*/ 103896 w 481378"/>
                <a:gd name="connsiteY2" fmla="*/ 0 h 435245"/>
                <a:gd name="connsiteX3" fmla="*/ 213909 w 481378"/>
                <a:gd name="connsiteY3" fmla="*/ 28374 h 435245"/>
                <a:gd name="connsiteX4" fmla="*/ 218379 w 481378"/>
                <a:gd name="connsiteY4" fmla="*/ 30840 h 435245"/>
                <a:gd name="connsiteX5" fmla="*/ 219514 w 481378"/>
                <a:gd name="connsiteY5" fmla="*/ 31238 h 435245"/>
                <a:gd name="connsiteX6" fmla="*/ 219477 w 481378"/>
                <a:gd name="connsiteY6" fmla="*/ 31446 h 435245"/>
                <a:gd name="connsiteX7" fmla="*/ 275551 w 481378"/>
                <a:gd name="connsiteY7" fmla="*/ 62378 h 435245"/>
                <a:gd name="connsiteX8" fmla="*/ 337771 w 481378"/>
                <a:gd name="connsiteY8" fmla="*/ 108291 h 435245"/>
                <a:gd name="connsiteX9" fmla="*/ 481378 w 481378"/>
                <a:gd name="connsiteY9" fmla="*/ 347779 h 435245"/>
                <a:gd name="connsiteX10" fmla="*/ 462914 w 481378"/>
                <a:gd name="connsiteY10" fmla="*/ 406090 h 435245"/>
                <a:gd name="connsiteX11" fmla="*/ 384956 w 481378"/>
                <a:gd name="connsiteY11" fmla="*/ 435245 h 435245"/>
                <a:gd name="connsiteX12" fmla="*/ 380871 w 481378"/>
                <a:gd name="connsiteY12" fmla="*/ 434645 h 435245"/>
                <a:gd name="connsiteX13" fmla="*/ 377482 w 481378"/>
                <a:gd name="connsiteY13" fmla="*/ 435245 h 435245"/>
                <a:gd name="connsiteX14" fmla="*/ 267469 w 481378"/>
                <a:gd name="connsiteY14" fmla="*/ 406871 h 435245"/>
                <a:gd name="connsiteX15" fmla="*/ 262999 w 481378"/>
                <a:gd name="connsiteY15" fmla="*/ 404405 h 435245"/>
                <a:gd name="connsiteX16" fmla="*/ 261864 w 481378"/>
                <a:gd name="connsiteY16" fmla="*/ 404007 h 435245"/>
                <a:gd name="connsiteX17" fmla="*/ 261901 w 481378"/>
                <a:gd name="connsiteY17" fmla="*/ 403799 h 435245"/>
                <a:gd name="connsiteX18" fmla="*/ 205827 w 481378"/>
                <a:gd name="connsiteY18" fmla="*/ 372867 h 435245"/>
                <a:gd name="connsiteX19" fmla="*/ 143607 w 481378"/>
                <a:gd name="connsiteY19" fmla="*/ 326954 h 435245"/>
                <a:gd name="connsiteX20" fmla="*/ 0 w 481378"/>
                <a:gd name="connsiteY20" fmla="*/ 87465 h 435245"/>
                <a:gd name="connsiteX21" fmla="*/ 18464 w 481378"/>
                <a:gd name="connsiteY21" fmla="*/ 29155 h 435245"/>
                <a:gd name="connsiteX22" fmla="*/ 96422 w 481378"/>
                <a:gd name="connsiteY22" fmla="*/ 0 h 43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378" h="435245">
                  <a:moveTo>
                    <a:pt x="96422" y="0"/>
                  </a:moveTo>
                  <a:lnTo>
                    <a:pt x="100507" y="600"/>
                  </a:lnTo>
                  <a:lnTo>
                    <a:pt x="103896" y="0"/>
                  </a:lnTo>
                  <a:cubicBezTo>
                    <a:pt x="135695" y="0"/>
                    <a:pt x="173648" y="9892"/>
                    <a:pt x="213909" y="28374"/>
                  </a:cubicBezTo>
                  <a:lnTo>
                    <a:pt x="218379" y="30840"/>
                  </a:lnTo>
                  <a:lnTo>
                    <a:pt x="219514" y="31238"/>
                  </a:lnTo>
                  <a:lnTo>
                    <a:pt x="219477" y="31446"/>
                  </a:lnTo>
                  <a:lnTo>
                    <a:pt x="275551" y="62378"/>
                  </a:lnTo>
                  <a:cubicBezTo>
                    <a:pt x="296355" y="75751"/>
                    <a:pt x="317255" y="91110"/>
                    <a:pt x="337771" y="108291"/>
                  </a:cubicBezTo>
                  <a:cubicBezTo>
                    <a:pt x="428038" y="185344"/>
                    <a:pt x="481378" y="279057"/>
                    <a:pt x="481378" y="347779"/>
                  </a:cubicBezTo>
                  <a:cubicBezTo>
                    <a:pt x="481378" y="370687"/>
                    <a:pt x="475223" y="389430"/>
                    <a:pt x="462914" y="406090"/>
                  </a:cubicBezTo>
                  <a:cubicBezTo>
                    <a:pt x="444450" y="426915"/>
                    <a:pt x="417780" y="435245"/>
                    <a:pt x="384956" y="435245"/>
                  </a:cubicBezTo>
                  <a:lnTo>
                    <a:pt x="380871" y="434645"/>
                  </a:lnTo>
                  <a:lnTo>
                    <a:pt x="377482" y="435245"/>
                  </a:lnTo>
                  <a:cubicBezTo>
                    <a:pt x="345683" y="435245"/>
                    <a:pt x="307730" y="425353"/>
                    <a:pt x="267469" y="406871"/>
                  </a:cubicBezTo>
                  <a:lnTo>
                    <a:pt x="262999" y="404405"/>
                  </a:lnTo>
                  <a:lnTo>
                    <a:pt x="261864" y="404007"/>
                  </a:lnTo>
                  <a:lnTo>
                    <a:pt x="261901" y="403799"/>
                  </a:lnTo>
                  <a:lnTo>
                    <a:pt x="205827" y="372867"/>
                  </a:lnTo>
                  <a:cubicBezTo>
                    <a:pt x="185023" y="359494"/>
                    <a:pt x="164123" y="344135"/>
                    <a:pt x="143607" y="326954"/>
                  </a:cubicBezTo>
                  <a:cubicBezTo>
                    <a:pt x="53340" y="249901"/>
                    <a:pt x="0" y="156188"/>
                    <a:pt x="0" y="87465"/>
                  </a:cubicBezTo>
                  <a:cubicBezTo>
                    <a:pt x="0" y="64558"/>
                    <a:pt x="6155" y="45815"/>
                    <a:pt x="18464" y="29155"/>
                  </a:cubicBezTo>
                  <a:cubicBezTo>
                    <a:pt x="36928" y="8330"/>
                    <a:pt x="63598" y="0"/>
                    <a:pt x="96422"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10">
              <a:extLst>
                <a:ext uri="{FF2B5EF4-FFF2-40B4-BE49-F238E27FC236}">
                  <a16:creationId xmlns:a16="http://schemas.microsoft.com/office/drawing/2014/main" id="{3A5F4561-C6D6-4D58-9A6B-62E72F7C8A53}"/>
                </a:ext>
              </a:extLst>
            </p:cNvPr>
            <p:cNvSpPr>
              <a:spLocks/>
            </p:cNvSpPr>
            <p:nvPr userDrawn="1"/>
          </p:nvSpPr>
          <p:spPr bwMode="auto">
            <a:xfrm>
              <a:off x="11355877" y="477626"/>
              <a:ext cx="395584" cy="416941"/>
            </a:xfrm>
            <a:custGeom>
              <a:avLst/>
              <a:gdLst>
                <a:gd name="T0" fmla="*/ 23 w 193"/>
                <a:gd name="T1" fmla="*/ 0 h 200"/>
                <a:gd name="T2" fmla="*/ 7 w 193"/>
                <a:gd name="T3" fmla="*/ 14 h 200"/>
                <a:gd name="T4" fmla="*/ 0 w 193"/>
                <a:gd name="T5" fmla="*/ 52 h 200"/>
                <a:gd name="T6" fmla="*/ 63 w 193"/>
                <a:gd name="T7" fmla="*/ 52 h 200"/>
                <a:gd name="T8" fmla="*/ 36 w 193"/>
                <a:gd name="T9" fmla="*/ 200 h 200"/>
                <a:gd name="T10" fmla="*/ 85 w 193"/>
                <a:gd name="T11" fmla="*/ 200 h 200"/>
                <a:gd name="T12" fmla="*/ 102 w 193"/>
                <a:gd name="T13" fmla="*/ 185 h 200"/>
                <a:gd name="T14" fmla="*/ 124 w 193"/>
                <a:gd name="T15" fmla="*/ 52 h 200"/>
                <a:gd name="T16" fmla="*/ 169 w 193"/>
                <a:gd name="T17" fmla="*/ 52 h 200"/>
                <a:gd name="T18" fmla="*/ 186 w 193"/>
                <a:gd name="T19" fmla="*/ 38 h 200"/>
                <a:gd name="T20" fmla="*/ 193 w 193"/>
                <a:gd name="T21" fmla="*/ 0 h 200"/>
                <a:gd name="T22" fmla="*/ 23 w 193"/>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00">
                  <a:moveTo>
                    <a:pt x="23" y="0"/>
                  </a:moveTo>
                  <a:cubicBezTo>
                    <a:pt x="15" y="0"/>
                    <a:pt x="9" y="6"/>
                    <a:pt x="7" y="14"/>
                  </a:cubicBezTo>
                  <a:cubicBezTo>
                    <a:pt x="0" y="52"/>
                    <a:pt x="0" y="52"/>
                    <a:pt x="0" y="52"/>
                  </a:cubicBezTo>
                  <a:cubicBezTo>
                    <a:pt x="63" y="52"/>
                    <a:pt x="63" y="52"/>
                    <a:pt x="63" y="52"/>
                  </a:cubicBezTo>
                  <a:cubicBezTo>
                    <a:pt x="36" y="200"/>
                    <a:pt x="36" y="200"/>
                    <a:pt x="36" y="200"/>
                  </a:cubicBezTo>
                  <a:cubicBezTo>
                    <a:pt x="85" y="200"/>
                    <a:pt x="85" y="200"/>
                    <a:pt x="85" y="200"/>
                  </a:cubicBezTo>
                  <a:cubicBezTo>
                    <a:pt x="92" y="200"/>
                    <a:pt x="100" y="197"/>
                    <a:pt x="102" y="185"/>
                  </a:cubicBezTo>
                  <a:cubicBezTo>
                    <a:pt x="124" y="52"/>
                    <a:pt x="124" y="52"/>
                    <a:pt x="124" y="52"/>
                  </a:cubicBezTo>
                  <a:cubicBezTo>
                    <a:pt x="169" y="52"/>
                    <a:pt x="169" y="52"/>
                    <a:pt x="169" y="52"/>
                  </a:cubicBezTo>
                  <a:cubicBezTo>
                    <a:pt x="177" y="52"/>
                    <a:pt x="184" y="47"/>
                    <a:pt x="186" y="38"/>
                  </a:cubicBezTo>
                  <a:cubicBezTo>
                    <a:pt x="193" y="0"/>
                    <a:pt x="193" y="0"/>
                    <a:pt x="193" y="0"/>
                  </a:cubicBez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75729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31C3A26-92FA-4F20-B990-11218E326DE3}"/>
              </a:ext>
            </a:extLst>
          </p:cNvPr>
          <p:cNvSpPr>
            <a:spLocks noGrp="1"/>
          </p:cNvSpPr>
          <p:nvPr>
            <p:ph type="body" sz="quarter" idx="10" hasCustomPrompt="1"/>
          </p:nvPr>
        </p:nvSpPr>
        <p:spPr>
          <a:xfrm>
            <a:off x="500474" y="2984500"/>
            <a:ext cx="4995451" cy="575542"/>
          </a:xfrm>
        </p:spPr>
        <p:txBody>
          <a:bodyPr wrap="square" anchor="ctr" anchorCtr="0">
            <a:spAutoFit/>
          </a:bodyPr>
          <a:lstStyle>
            <a:lvl1pPr>
              <a:lnSpc>
                <a:spcPct val="85000"/>
              </a:lnSpc>
              <a:defRPr sz="4400" b="1">
                <a:solidFill>
                  <a:schemeClr val="bg1"/>
                </a:solidFill>
                <a:latin typeface="+mj-lt"/>
              </a:defRPr>
            </a:lvl1pPr>
            <a:lvl2pPr>
              <a:spcBef>
                <a:spcPts val="0"/>
              </a:spcBef>
              <a:defRPr sz="2400">
                <a:solidFill>
                  <a:schemeClr val="bg1"/>
                </a:solidFill>
              </a:defRPr>
            </a:lvl2pPr>
            <a:lvl3pPr marL="0" indent="0">
              <a:buNone/>
              <a:defRPr sz="1800">
                <a:solidFill>
                  <a:schemeClr val="bg1"/>
                </a:solidFill>
              </a:defRPr>
            </a:lvl3pPr>
          </a:lstStyle>
          <a:p>
            <a:pPr lvl="0"/>
            <a:r>
              <a:rPr lang="en-US"/>
              <a:t>Thank you</a:t>
            </a:r>
          </a:p>
        </p:txBody>
      </p:sp>
      <p:grpSp>
        <p:nvGrpSpPr>
          <p:cNvPr id="6" name="Group 5">
            <a:extLst>
              <a:ext uri="{FF2B5EF4-FFF2-40B4-BE49-F238E27FC236}">
                <a16:creationId xmlns:a16="http://schemas.microsoft.com/office/drawing/2014/main" id="{59C30CED-871C-4FBF-8BF8-8E3ADE79949F}"/>
              </a:ext>
            </a:extLst>
          </p:cNvPr>
          <p:cNvGrpSpPr/>
          <p:nvPr userDrawn="1"/>
        </p:nvGrpSpPr>
        <p:grpSpPr>
          <a:xfrm>
            <a:off x="11239998" y="470300"/>
            <a:ext cx="489600" cy="558000"/>
            <a:chOff x="11242938" y="477626"/>
            <a:chExt cx="508523" cy="579649"/>
          </a:xfrm>
        </p:grpSpPr>
        <p:sp>
          <p:nvSpPr>
            <p:cNvPr id="8" name="Freeform: Shape 7">
              <a:extLst>
                <a:ext uri="{FF2B5EF4-FFF2-40B4-BE49-F238E27FC236}">
                  <a16:creationId xmlns:a16="http://schemas.microsoft.com/office/drawing/2014/main" id="{3D822FCB-7E40-4048-B215-BFE89A543530}"/>
                </a:ext>
              </a:extLst>
            </p:cNvPr>
            <p:cNvSpPr/>
            <p:nvPr userDrawn="1"/>
          </p:nvSpPr>
          <p:spPr>
            <a:xfrm>
              <a:off x="11242938" y="622030"/>
              <a:ext cx="481378" cy="435245"/>
            </a:xfrm>
            <a:custGeom>
              <a:avLst/>
              <a:gdLst>
                <a:gd name="connsiteX0" fmla="*/ 96422 w 481378"/>
                <a:gd name="connsiteY0" fmla="*/ 0 h 435245"/>
                <a:gd name="connsiteX1" fmla="*/ 100507 w 481378"/>
                <a:gd name="connsiteY1" fmla="*/ 600 h 435245"/>
                <a:gd name="connsiteX2" fmla="*/ 103896 w 481378"/>
                <a:gd name="connsiteY2" fmla="*/ 0 h 435245"/>
                <a:gd name="connsiteX3" fmla="*/ 213909 w 481378"/>
                <a:gd name="connsiteY3" fmla="*/ 28374 h 435245"/>
                <a:gd name="connsiteX4" fmla="*/ 218379 w 481378"/>
                <a:gd name="connsiteY4" fmla="*/ 30840 h 435245"/>
                <a:gd name="connsiteX5" fmla="*/ 219514 w 481378"/>
                <a:gd name="connsiteY5" fmla="*/ 31238 h 435245"/>
                <a:gd name="connsiteX6" fmla="*/ 219477 w 481378"/>
                <a:gd name="connsiteY6" fmla="*/ 31446 h 435245"/>
                <a:gd name="connsiteX7" fmla="*/ 275551 w 481378"/>
                <a:gd name="connsiteY7" fmla="*/ 62378 h 435245"/>
                <a:gd name="connsiteX8" fmla="*/ 337771 w 481378"/>
                <a:gd name="connsiteY8" fmla="*/ 108291 h 435245"/>
                <a:gd name="connsiteX9" fmla="*/ 481378 w 481378"/>
                <a:gd name="connsiteY9" fmla="*/ 347779 h 435245"/>
                <a:gd name="connsiteX10" fmla="*/ 462914 w 481378"/>
                <a:gd name="connsiteY10" fmla="*/ 406090 h 435245"/>
                <a:gd name="connsiteX11" fmla="*/ 384956 w 481378"/>
                <a:gd name="connsiteY11" fmla="*/ 435245 h 435245"/>
                <a:gd name="connsiteX12" fmla="*/ 380871 w 481378"/>
                <a:gd name="connsiteY12" fmla="*/ 434645 h 435245"/>
                <a:gd name="connsiteX13" fmla="*/ 377482 w 481378"/>
                <a:gd name="connsiteY13" fmla="*/ 435245 h 435245"/>
                <a:gd name="connsiteX14" fmla="*/ 267469 w 481378"/>
                <a:gd name="connsiteY14" fmla="*/ 406871 h 435245"/>
                <a:gd name="connsiteX15" fmla="*/ 262999 w 481378"/>
                <a:gd name="connsiteY15" fmla="*/ 404405 h 435245"/>
                <a:gd name="connsiteX16" fmla="*/ 261864 w 481378"/>
                <a:gd name="connsiteY16" fmla="*/ 404007 h 435245"/>
                <a:gd name="connsiteX17" fmla="*/ 261901 w 481378"/>
                <a:gd name="connsiteY17" fmla="*/ 403799 h 435245"/>
                <a:gd name="connsiteX18" fmla="*/ 205827 w 481378"/>
                <a:gd name="connsiteY18" fmla="*/ 372867 h 435245"/>
                <a:gd name="connsiteX19" fmla="*/ 143607 w 481378"/>
                <a:gd name="connsiteY19" fmla="*/ 326954 h 435245"/>
                <a:gd name="connsiteX20" fmla="*/ 0 w 481378"/>
                <a:gd name="connsiteY20" fmla="*/ 87465 h 435245"/>
                <a:gd name="connsiteX21" fmla="*/ 18464 w 481378"/>
                <a:gd name="connsiteY21" fmla="*/ 29155 h 435245"/>
                <a:gd name="connsiteX22" fmla="*/ 96422 w 481378"/>
                <a:gd name="connsiteY22" fmla="*/ 0 h 43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378" h="435245">
                  <a:moveTo>
                    <a:pt x="96422" y="0"/>
                  </a:moveTo>
                  <a:lnTo>
                    <a:pt x="100507" y="600"/>
                  </a:lnTo>
                  <a:lnTo>
                    <a:pt x="103896" y="0"/>
                  </a:lnTo>
                  <a:cubicBezTo>
                    <a:pt x="135695" y="0"/>
                    <a:pt x="173648" y="9892"/>
                    <a:pt x="213909" y="28374"/>
                  </a:cubicBezTo>
                  <a:lnTo>
                    <a:pt x="218379" y="30840"/>
                  </a:lnTo>
                  <a:lnTo>
                    <a:pt x="219514" y="31238"/>
                  </a:lnTo>
                  <a:lnTo>
                    <a:pt x="219477" y="31446"/>
                  </a:lnTo>
                  <a:lnTo>
                    <a:pt x="275551" y="62378"/>
                  </a:lnTo>
                  <a:cubicBezTo>
                    <a:pt x="296355" y="75751"/>
                    <a:pt x="317255" y="91110"/>
                    <a:pt x="337771" y="108291"/>
                  </a:cubicBezTo>
                  <a:cubicBezTo>
                    <a:pt x="428038" y="185344"/>
                    <a:pt x="481378" y="279057"/>
                    <a:pt x="481378" y="347779"/>
                  </a:cubicBezTo>
                  <a:cubicBezTo>
                    <a:pt x="481378" y="370687"/>
                    <a:pt x="475223" y="389430"/>
                    <a:pt x="462914" y="406090"/>
                  </a:cubicBezTo>
                  <a:cubicBezTo>
                    <a:pt x="444450" y="426915"/>
                    <a:pt x="417780" y="435245"/>
                    <a:pt x="384956" y="435245"/>
                  </a:cubicBezTo>
                  <a:lnTo>
                    <a:pt x="380871" y="434645"/>
                  </a:lnTo>
                  <a:lnTo>
                    <a:pt x="377482" y="435245"/>
                  </a:lnTo>
                  <a:cubicBezTo>
                    <a:pt x="345683" y="435245"/>
                    <a:pt x="307730" y="425353"/>
                    <a:pt x="267469" y="406871"/>
                  </a:cubicBezTo>
                  <a:lnTo>
                    <a:pt x="262999" y="404405"/>
                  </a:lnTo>
                  <a:lnTo>
                    <a:pt x="261864" y="404007"/>
                  </a:lnTo>
                  <a:lnTo>
                    <a:pt x="261901" y="403799"/>
                  </a:lnTo>
                  <a:lnTo>
                    <a:pt x="205827" y="372867"/>
                  </a:lnTo>
                  <a:cubicBezTo>
                    <a:pt x="185023" y="359494"/>
                    <a:pt x="164123" y="344135"/>
                    <a:pt x="143607" y="326954"/>
                  </a:cubicBezTo>
                  <a:cubicBezTo>
                    <a:pt x="53340" y="249901"/>
                    <a:pt x="0" y="156188"/>
                    <a:pt x="0" y="87465"/>
                  </a:cubicBezTo>
                  <a:cubicBezTo>
                    <a:pt x="0" y="64558"/>
                    <a:pt x="6155" y="45815"/>
                    <a:pt x="18464" y="29155"/>
                  </a:cubicBezTo>
                  <a:cubicBezTo>
                    <a:pt x="36928" y="8330"/>
                    <a:pt x="63598" y="0"/>
                    <a:pt x="96422"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Freeform 10">
              <a:extLst>
                <a:ext uri="{FF2B5EF4-FFF2-40B4-BE49-F238E27FC236}">
                  <a16:creationId xmlns:a16="http://schemas.microsoft.com/office/drawing/2014/main" id="{ECC4AC7D-681B-4C0C-B125-B9921BC7D966}"/>
                </a:ext>
              </a:extLst>
            </p:cNvPr>
            <p:cNvSpPr>
              <a:spLocks/>
            </p:cNvSpPr>
            <p:nvPr userDrawn="1"/>
          </p:nvSpPr>
          <p:spPr bwMode="auto">
            <a:xfrm>
              <a:off x="11355877" y="477626"/>
              <a:ext cx="395584" cy="416941"/>
            </a:xfrm>
            <a:custGeom>
              <a:avLst/>
              <a:gdLst>
                <a:gd name="T0" fmla="*/ 23 w 193"/>
                <a:gd name="T1" fmla="*/ 0 h 200"/>
                <a:gd name="T2" fmla="*/ 7 w 193"/>
                <a:gd name="T3" fmla="*/ 14 h 200"/>
                <a:gd name="T4" fmla="*/ 0 w 193"/>
                <a:gd name="T5" fmla="*/ 52 h 200"/>
                <a:gd name="T6" fmla="*/ 63 w 193"/>
                <a:gd name="T7" fmla="*/ 52 h 200"/>
                <a:gd name="T8" fmla="*/ 36 w 193"/>
                <a:gd name="T9" fmla="*/ 200 h 200"/>
                <a:gd name="T10" fmla="*/ 85 w 193"/>
                <a:gd name="T11" fmla="*/ 200 h 200"/>
                <a:gd name="T12" fmla="*/ 102 w 193"/>
                <a:gd name="T13" fmla="*/ 185 h 200"/>
                <a:gd name="T14" fmla="*/ 124 w 193"/>
                <a:gd name="T15" fmla="*/ 52 h 200"/>
                <a:gd name="T16" fmla="*/ 169 w 193"/>
                <a:gd name="T17" fmla="*/ 52 h 200"/>
                <a:gd name="T18" fmla="*/ 186 w 193"/>
                <a:gd name="T19" fmla="*/ 38 h 200"/>
                <a:gd name="T20" fmla="*/ 193 w 193"/>
                <a:gd name="T21" fmla="*/ 0 h 200"/>
                <a:gd name="T22" fmla="*/ 23 w 193"/>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00">
                  <a:moveTo>
                    <a:pt x="23" y="0"/>
                  </a:moveTo>
                  <a:cubicBezTo>
                    <a:pt x="15" y="0"/>
                    <a:pt x="9" y="6"/>
                    <a:pt x="7" y="14"/>
                  </a:cubicBezTo>
                  <a:cubicBezTo>
                    <a:pt x="0" y="52"/>
                    <a:pt x="0" y="52"/>
                    <a:pt x="0" y="52"/>
                  </a:cubicBezTo>
                  <a:cubicBezTo>
                    <a:pt x="63" y="52"/>
                    <a:pt x="63" y="52"/>
                    <a:pt x="63" y="52"/>
                  </a:cubicBezTo>
                  <a:cubicBezTo>
                    <a:pt x="36" y="200"/>
                    <a:pt x="36" y="200"/>
                    <a:pt x="36" y="200"/>
                  </a:cubicBezTo>
                  <a:cubicBezTo>
                    <a:pt x="85" y="200"/>
                    <a:pt x="85" y="200"/>
                    <a:pt x="85" y="200"/>
                  </a:cubicBezTo>
                  <a:cubicBezTo>
                    <a:pt x="92" y="200"/>
                    <a:pt x="100" y="197"/>
                    <a:pt x="102" y="185"/>
                  </a:cubicBezTo>
                  <a:cubicBezTo>
                    <a:pt x="124" y="52"/>
                    <a:pt x="124" y="52"/>
                    <a:pt x="124" y="52"/>
                  </a:cubicBezTo>
                  <a:cubicBezTo>
                    <a:pt x="169" y="52"/>
                    <a:pt x="169" y="52"/>
                    <a:pt x="169" y="52"/>
                  </a:cubicBezTo>
                  <a:cubicBezTo>
                    <a:pt x="177" y="52"/>
                    <a:pt x="184" y="47"/>
                    <a:pt x="186" y="38"/>
                  </a:cubicBezTo>
                  <a:cubicBezTo>
                    <a:pt x="193" y="0"/>
                    <a:pt x="193" y="0"/>
                    <a:pt x="193" y="0"/>
                  </a:cubicBez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7545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492425" y="482600"/>
            <a:ext cx="10270825" cy="726353"/>
          </a:xfrm>
        </p:spPr>
        <p:txBody>
          <a:bodyPr wrap="square">
            <a:spAutoFit/>
          </a:bodyPr>
          <a:lstStyle>
            <a:lvl1pPr>
              <a:lnSpc>
                <a:spcPct val="85000"/>
              </a:lnSpc>
              <a:spcBef>
                <a:spcPts val="0"/>
              </a:spcBef>
              <a:spcAft>
                <a:spcPts val="0"/>
              </a:spcAft>
              <a:defRPr sz="3200" b="1">
                <a:solidFill>
                  <a:schemeClr val="tx2"/>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
        <p:nvSpPr>
          <p:cNvPr id="6" name="Content Placeholder 5">
            <a:extLst>
              <a:ext uri="{FF2B5EF4-FFF2-40B4-BE49-F238E27FC236}">
                <a16:creationId xmlns:a16="http://schemas.microsoft.com/office/drawing/2014/main" id="{8698E06A-3142-4A6C-82A9-25DE7E51D474}"/>
              </a:ext>
            </a:extLst>
          </p:cNvPr>
          <p:cNvSpPr>
            <a:spLocks noGrp="1"/>
          </p:cNvSpPr>
          <p:nvPr>
            <p:ph sz="quarter" idx="15" hasCustomPrompt="1"/>
          </p:nvPr>
        </p:nvSpPr>
        <p:spPr>
          <a:xfrm>
            <a:off x="492425" y="1828800"/>
            <a:ext cx="11229675" cy="4121150"/>
          </a:xfrm>
          <a:noFill/>
        </p:spPr>
        <p:txBody>
          <a:bodyPr/>
          <a:lstStyle>
            <a:lvl1pPr>
              <a:defRPr/>
            </a:lvl1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2226217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492425" y="479048"/>
            <a:ext cx="5486100" cy="726353"/>
          </a:xfrm>
        </p:spPr>
        <p:txBody>
          <a:bodyPr wrap="square">
            <a:spAutoFit/>
          </a:bodyPr>
          <a:lstStyle>
            <a:lvl1pPr>
              <a:lnSpc>
                <a:spcPct val="85000"/>
              </a:lnSpc>
              <a:spcBef>
                <a:spcPts val="0"/>
              </a:spcBef>
              <a:spcAft>
                <a:spcPts val="0"/>
              </a:spcAft>
              <a:defRPr sz="3200" b="1">
                <a:solidFill>
                  <a:schemeClr val="accent1"/>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
        <p:nvSpPr>
          <p:cNvPr id="6" name="Content Placeholder 5">
            <a:extLst>
              <a:ext uri="{FF2B5EF4-FFF2-40B4-BE49-F238E27FC236}">
                <a16:creationId xmlns:a16="http://schemas.microsoft.com/office/drawing/2014/main" id="{8698E06A-3142-4A6C-82A9-25DE7E51D474}"/>
              </a:ext>
            </a:extLst>
          </p:cNvPr>
          <p:cNvSpPr>
            <a:spLocks noGrp="1"/>
          </p:cNvSpPr>
          <p:nvPr>
            <p:ph sz="quarter" idx="15" hasCustomPrompt="1"/>
          </p:nvPr>
        </p:nvSpPr>
        <p:spPr>
          <a:xfrm>
            <a:off x="492425" y="1828800"/>
            <a:ext cx="5486100" cy="4121150"/>
          </a:xfrm>
          <a:noFill/>
        </p:spPr>
        <p:txBody>
          <a:bodyPr/>
          <a:lstStyle>
            <a:lvl1pPr>
              <a:defRPr/>
            </a:lvl1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
        <p:nvSpPr>
          <p:cNvPr id="9" name="Content Placeholder 5">
            <a:extLst>
              <a:ext uri="{FF2B5EF4-FFF2-40B4-BE49-F238E27FC236}">
                <a16:creationId xmlns:a16="http://schemas.microsoft.com/office/drawing/2014/main" id="{4F0D4523-0992-40BA-AA56-A5B2C4E28772}"/>
              </a:ext>
            </a:extLst>
          </p:cNvPr>
          <p:cNvSpPr>
            <a:spLocks noGrp="1"/>
          </p:cNvSpPr>
          <p:nvPr>
            <p:ph sz="quarter" idx="16" hasCustomPrompt="1"/>
          </p:nvPr>
        </p:nvSpPr>
        <p:spPr>
          <a:xfrm>
            <a:off x="6461125" y="1828800"/>
            <a:ext cx="5251450" cy="4121150"/>
          </a:xfrm>
          <a:noFill/>
        </p:spPr>
        <p:txBody>
          <a:bodyPr/>
          <a:lstStyle>
            <a:lvl1pPr>
              <a:defRPr/>
            </a:lvl1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045181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 2/3 title and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490539" y="480546"/>
            <a:ext cx="10272712" cy="726353"/>
          </a:xfrm>
        </p:spPr>
        <p:txBody>
          <a:bodyPr wrap="square">
            <a:spAutoFit/>
          </a:bodyPr>
          <a:lstStyle>
            <a:lvl1pPr>
              <a:lnSpc>
                <a:spcPct val="85000"/>
              </a:lnSpc>
              <a:spcBef>
                <a:spcPts val="0"/>
              </a:spcBef>
              <a:spcAft>
                <a:spcPts val="0"/>
              </a:spcAft>
              <a:defRPr sz="3200" b="1">
                <a:solidFill>
                  <a:schemeClr val="accent1"/>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
        <p:nvSpPr>
          <p:cNvPr id="6" name="Content Placeholder 5">
            <a:extLst>
              <a:ext uri="{FF2B5EF4-FFF2-40B4-BE49-F238E27FC236}">
                <a16:creationId xmlns:a16="http://schemas.microsoft.com/office/drawing/2014/main" id="{8698E06A-3142-4A6C-82A9-25DE7E51D474}"/>
              </a:ext>
            </a:extLst>
          </p:cNvPr>
          <p:cNvSpPr>
            <a:spLocks noGrp="1"/>
          </p:cNvSpPr>
          <p:nvPr>
            <p:ph sz="quarter" idx="15" hasCustomPrompt="1"/>
          </p:nvPr>
        </p:nvSpPr>
        <p:spPr>
          <a:xfrm>
            <a:off x="490538" y="1828800"/>
            <a:ext cx="4063999" cy="4121150"/>
          </a:xfrm>
          <a:noFill/>
        </p:spPr>
        <p:txBody>
          <a:bodyPr/>
          <a:lstStyle>
            <a:lvl1pPr>
              <a:defRPr/>
            </a:lvl1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
        <p:nvSpPr>
          <p:cNvPr id="9" name="Content Placeholder 5">
            <a:extLst>
              <a:ext uri="{FF2B5EF4-FFF2-40B4-BE49-F238E27FC236}">
                <a16:creationId xmlns:a16="http://schemas.microsoft.com/office/drawing/2014/main" id="{AF98CD2B-A425-4AA3-80EF-C9B69023BA75}"/>
              </a:ext>
            </a:extLst>
          </p:cNvPr>
          <p:cNvSpPr>
            <a:spLocks noGrp="1"/>
          </p:cNvSpPr>
          <p:nvPr>
            <p:ph sz="quarter" idx="18" hasCustomPrompt="1"/>
          </p:nvPr>
        </p:nvSpPr>
        <p:spPr>
          <a:xfrm>
            <a:off x="5026025" y="1828800"/>
            <a:ext cx="6686550" cy="4121150"/>
          </a:xfrm>
          <a:noFill/>
        </p:spPr>
        <p:txBody>
          <a:bodyPr/>
          <a:lstStyle>
            <a:lvl1pPr>
              <a:defRPr/>
            </a:lvl1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018568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 content 2/3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3138D39-E2A8-4819-B504-1A21D42477A6}"/>
              </a:ext>
            </a:extLst>
          </p:cNvPr>
          <p:cNvSpPr>
            <a:spLocks noGrp="1"/>
          </p:cNvSpPr>
          <p:nvPr>
            <p:ph type="pic" sz="quarter" idx="19" hasCustomPrompt="1"/>
          </p:nvPr>
        </p:nvSpPr>
        <p:spPr>
          <a:xfrm>
            <a:off x="0" y="0"/>
            <a:ext cx="7407275" cy="6858000"/>
          </a:xfrm>
          <a:solidFill>
            <a:srgbClr val="D2D2D2"/>
          </a:solidFill>
        </p:spPr>
        <p:txBody>
          <a:bodyPr vert="horz" lIns="144000" tIns="144000" rIns="0" bIns="0" rtlCol="0">
            <a:noAutofit/>
          </a:bodyPr>
          <a:lstStyle>
            <a:lvl1pPr>
              <a:defRPr lang="en-AU"/>
            </a:lvl1pPr>
          </a:lstStyle>
          <a:p>
            <a:pPr lvl="0"/>
            <a:r>
              <a:rPr lang="en-AU"/>
              <a:t>Click icon to insert image</a:t>
            </a:r>
          </a:p>
        </p:txBody>
      </p:sp>
      <p:sp>
        <p:nvSpPr>
          <p:cNvPr id="9" name="Text Placeholder 4">
            <a:extLst>
              <a:ext uri="{FF2B5EF4-FFF2-40B4-BE49-F238E27FC236}">
                <a16:creationId xmlns:a16="http://schemas.microsoft.com/office/drawing/2014/main" id="{F3419A7D-4F63-4B8C-8DC5-975861BCFB75}"/>
              </a:ext>
            </a:extLst>
          </p:cNvPr>
          <p:cNvSpPr>
            <a:spLocks noGrp="1"/>
          </p:cNvSpPr>
          <p:nvPr>
            <p:ph type="body" sz="quarter" idx="20"/>
          </p:nvPr>
        </p:nvSpPr>
        <p:spPr>
          <a:xfrm>
            <a:off x="6218285" y="1153929"/>
            <a:ext cx="5489575" cy="5041900"/>
          </a:xfrm>
          <a:solidFill>
            <a:schemeClr val="bg1"/>
          </a:solidFill>
        </p:spPr>
        <p:txBody>
          <a:bodyPr/>
          <a:lstStyle>
            <a:lvl1pPr>
              <a:defRPr>
                <a:noFill/>
              </a:defRPr>
            </a:lvl1pPr>
          </a:lstStyle>
          <a:p>
            <a:pPr lvl="0"/>
            <a:r>
              <a:rPr lang="en-US"/>
              <a:t>Click to edit Master text styles</a:t>
            </a:r>
          </a:p>
        </p:txBody>
      </p:sp>
      <p:sp>
        <p:nvSpPr>
          <p:cNvPr id="3" name="Date Placeholder 2">
            <a:extLst>
              <a:ext uri="{FF2B5EF4-FFF2-40B4-BE49-F238E27FC236}">
                <a16:creationId xmlns:a16="http://schemas.microsoft.com/office/drawing/2014/main" id="{040416C7-0357-400D-AFAC-5AF67C66EB5E}"/>
              </a:ext>
            </a:extLst>
          </p:cNvPr>
          <p:cNvSpPr>
            <a:spLocks noGrp="1"/>
          </p:cNvSpPr>
          <p:nvPr>
            <p:ph type="dt" sz="half" idx="10"/>
          </p:nvPr>
        </p:nvSpPr>
        <p:spPr/>
        <p:txBody>
          <a:bodyPr/>
          <a:lstStyle>
            <a:lvl1pPr>
              <a:defRPr>
                <a:solidFill>
                  <a:schemeClr val="tx1"/>
                </a:solidFill>
              </a:defRPr>
            </a:lvl1pPr>
          </a:lstStyle>
          <a:p>
            <a:r>
              <a:rPr lang="en-US"/>
              <a:t>Copyright Telstra©</a:t>
            </a:r>
            <a:endParaRPr lang="en-AU"/>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IPND Availability LCM</a:t>
            </a:r>
            <a:endParaRPr lang="en-AU"/>
          </a:p>
        </p:txBody>
      </p:sp>
      <p:sp>
        <p:nvSpPr>
          <p:cNvPr id="5" name="Slide Number Placeholder 4">
            <a:extLst>
              <a:ext uri="{FF2B5EF4-FFF2-40B4-BE49-F238E27FC236}">
                <a16:creationId xmlns:a16="http://schemas.microsoft.com/office/drawing/2014/main" id="{4E829EA9-D6C2-429F-8276-2725C7C2E520}"/>
              </a:ext>
            </a:extLst>
          </p:cNvPr>
          <p:cNvSpPr>
            <a:spLocks noGrp="1"/>
          </p:cNvSpPr>
          <p:nvPr>
            <p:ph type="sldNum" sz="quarter" idx="12"/>
          </p:nvPr>
        </p:nvSpPr>
        <p:spPr/>
        <p:txBody>
          <a:bodyPr/>
          <a:lstStyle/>
          <a:p>
            <a:r>
              <a:rPr lang="en-AU"/>
              <a:t>Page </a:t>
            </a:r>
            <a:fld id="{F52F7EB1-5C13-42E3-A830-3DDEA4CA647C}" type="slidenum">
              <a:rPr lang="en-AU" smtClean="0"/>
              <a:pPr/>
              <a:t>‹#›</a:t>
            </a:fld>
            <a:endParaRPr lang="en-AU"/>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6702473" y="1631300"/>
            <a:ext cx="4533899" cy="726353"/>
          </a:xfrm>
        </p:spPr>
        <p:txBody>
          <a:bodyPr wrap="square">
            <a:spAutoFit/>
          </a:bodyPr>
          <a:lstStyle>
            <a:lvl1pPr>
              <a:lnSpc>
                <a:spcPct val="85000"/>
              </a:lnSpc>
              <a:spcBef>
                <a:spcPts val="0"/>
              </a:spcBef>
              <a:spcAft>
                <a:spcPts val="0"/>
              </a:spcAft>
              <a:defRPr sz="3200" b="1">
                <a:solidFill>
                  <a:schemeClr val="accent1"/>
                </a:solidFill>
                <a:latin typeface="+mj-lt"/>
              </a:defRPr>
            </a:lvl1pPr>
            <a:lvl2pPr>
              <a:spcBef>
                <a:spcPts val="0"/>
              </a:spcBef>
              <a:defRPr sz="2000"/>
            </a:lvl2pPr>
            <a:lvl3pPr marL="0" indent="0">
              <a:buNone/>
              <a:defRPr/>
            </a:lvl3pPr>
          </a:lstStyle>
          <a:p>
            <a:pPr lvl="0"/>
            <a:r>
              <a:rPr lang="en-US"/>
              <a:t>Slide title level 1</a:t>
            </a:r>
          </a:p>
          <a:p>
            <a:pPr lvl="1"/>
            <a:r>
              <a:rPr lang="en-US"/>
              <a:t>Slide subtitle level 2</a:t>
            </a:r>
          </a:p>
        </p:txBody>
      </p:sp>
      <p:sp>
        <p:nvSpPr>
          <p:cNvPr id="10" name="Content Placeholder 5">
            <a:extLst>
              <a:ext uri="{FF2B5EF4-FFF2-40B4-BE49-F238E27FC236}">
                <a16:creationId xmlns:a16="http://schemas.microsoft.com/office/drawing/2014/main" id="{FEE9F91C-5E32-42EA-851A-957317951C5D}"/>
              </a:ext>
            </a:extLst>
          </p:cNvPr>
          <p:cNvSpPr>
            <a:spLocks noGrp="1"/>
          </p:cNvSpPr>
          <p:nvPr>
            <p:ph sz="quarter" idx="15" hasCustomPrompt="1"/>
          </p:nvPr>
        </p:nvSpPr>
        <p:spPr>
          <a:xfrm>
            <a:off x="6702473" y="2989078"/>
            <a:ext cx="4533899" cy="2733675"/>
          </a:xfrm>
          <a:noFill/>
        </p:spPr>
        <p:txBody>
          <a:bodyPr/>
          <a:lstStyle>
            <a:lvl1pPr>
              <a:defRPr/>
            </a:lvl1pPr>
            <a:lvl2pPr>
              <a:spcAft>
                <a:spcPts val="600"/>
              </a:spcAft>
              <a:defRPr/>
            </a:lvl2pPr>
          </a:lstStyle>
          <a:p>
            <a:pPr lvl="0"/>
            <a:r>
              <a:rPr lang="en-US"/>
              <a:t>Subheading 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54007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hidden="1">
            <a:extLst>
              <a:ext uri="{FF2B5EF4-FFF2-40B4-BE49-F238E27FC236}">
                <a16:creationId xmlns:a16="http://schemas.microsoft.com/office/drawing/2014/main" id="{1FD41CA0-09AC-46C4-A75F-0A47CECC9374}"/>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0" y="0"/>
            <a:ext cx="12192000" cy="6870700"/>
          </a:xfrm>
          <a:prstGeom prst="rect">
            <a:avLst/>
          </a:prstGeom>
        </p:spPr>
      </p:pic>
      <p:sp>
        <p:nvSpPr>
          <p:cNvPr id="3" name="Title Placeholder 1">
            <a:extLst>
              <a:ext uri="{FF2B5EF4-FFF2-40B4-BE49-F238E27FC236}">
                <a16:creationId xmlns:a16="http://schemas.microsoft.com/office/drawing/2014/main" id="{0B30B5D3-B632-4AA7-8059-F0DEA426899A}"/>
              </a:ext>
            </a:extLst>
          </p:cNvPr>
          <p:cNvSpPr>
            <a:spLocks noGrp="1"/>
          </p:cNvSpPr>
          <p:nvPr>
            <p:ph type="title"/>
          </p:nvPr>
        </p:nvSpPr>
        <p:spPr>
          <a:xfrm>
            <a:off x="476250" y="480149"/>
            <a:ext cx="10287000" cy="418576"/>
          </a:xfrm>
          <a:prstGeom prst="rect">
            <a:avLst/>
          </a:prstGeom>
        </p:spPr>
        <p:txBody>
          <a:bodyPr vert="horz" wrap="square" lIns="0" tIns="0" rIns="0" bIns="0" rtlCol="0" anchor="t" anchorCtr="0">
            <a:spAutoFit/>
          </a:bodyPr>
          <a:lstStyle/>
          <a:p>
            <a:r>
              <a:rPr lang="en-US"/>
              <a:t>Click to edit Master title style</a:t>
            </a:r>
            <a:endParaRPr lang="en-AU"/>
          </a:p>
        </p:txBody>
      </p:sp>
      <p:sp>
        <p:nvSpPr>
          <p:cNvPr id="4" name="Text Placeholder 2">
            <a:extLst>
              <a:ext uri="{FF2B5EF4-FFF2-40B4-BE49-F238E27FC236}">
                <a16:creationId xmlns:a16="http://schemas.microsoft.com/office/drawing/2014/main" id="{551EBBC6-FCE2-4321-89FA-1BD2C815DEEB}"/>
              </a:ext>
            </a:extLst>
          </p:cNvPr>
          <p:cNvSpPr>
            <a:spLocks noGrp="1"/>
          </p:cNvSpPr>
          <p:nvPr>
            <p:ph type="body" idx="1"/>
          </p:nvPr>
        </p:nvSpPr>
        <p:spPr>
          <a:xfrm>
            <a:off x="476250" y="1371600"/>
            <a:ext cx="11245850" cy="457834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26BC1CB1-5E6A-49B4-A047-3A2B97ED8306}"/>
              </a:ext>
            </a:extLst>
          </p:cNvPr>
          <p:cNvSpPr>
            <a:spLocks noGrp="1"/>
          </p:cNvSpPr>
          <p:nvPr>
            <p:ph type="dt" sz="half" idx="2"/>
          </p:nvPr>
        </p:nvSpPr>
        <p:spPr>
          <a:xfrm>
            <a:off x="1009075" y="6518988"/>
            <a:ext cx="883255" cy="123111"/>
          </a:xfrm>
          <a:prstGeom prst="rect">
            <a:avLst/>
          </a:prstGeom>
        </p:spPr>
        <p:txBody>
          <a:bodyPr vert="horz" wrap="none" lIns="0" tIns="0" rIns="0" bIns="0" rtlCol="0" anchor="ctr">
            <a:spAutoFit/>
          </a:bodyPr>
          <a:lstStyle>
            <a:lvl1pPr algn="r">
              <a:defRPr sz="800">
                <a:solidFill>
                  <a:schemeClr val="tx1"/>
                </a:solidFill>
                <a:latin typeface="+mn-lt"/>
              </a:defRPr>
            </a:lvl1pPr>
          </a:lstStyle>
          <a:p>
            <a:pPr algn="l"/>
            <a:r>
              <a:rPr lang="en-US"/>
              <a:t>Copyright Telstra©</a:t>
            </a:r>
            <a:endParaRPr lang="en-AU"/>
          </a:p>
        </p:txBody>
      </p:sp>
      <p:sp>
        <p:nvSpPr>
          <p:cNvPr id="6" name="Footer Placeholder 4">
            <a:extLst>
              <a:ext uri="{FF2B5EF4-FFF2-40B4-BE49-F238E27FC236}">
                <a16:creationId xmlns:a16="http://schemas.microsoft.com/office/drawing/2014/main" id="{04EEFBF3-246C-4DD7-B963-DDEC0128D8FB}"/>
              </a:ext>
            </a:extLst>
          </p:cNvPr>
          <p:cNvSpPr>
            <a:spLocks noGrp="1"/>
          </p:cNvSpPr>
          <p:nvPr>
            <p:ph type="ftr" sz="quarter" idx="3"/>
          </p:nvPr>
        </p:nvSpPr>
        <p:spPr>
          <a:xfrm>
            <a:off x="7402100" y="6518989"/>
            <a:ext cx="4320000" cy="123111"/>
          </a:xfrm>
          <a:prstGeom prst="rect">
            <a:avLst/>
          </a:prstGeom>
        </p:spPr>
        <p:txBody>
          <a:bodyPr vert="horz" lIns="0" tIns="0" rIns="0" bIns="0" rtlCol="0" anchor="ctr">
            <a:spAutoFit/>
          </a:bodyPr>
          <a:lstStyle>
            <a:lvl1pPr algn="r">
              <a:defRPr sz="800">
                <a:solidFill>
                  <a:schemeClr val="tx1"/>
                </a:solidFill>
                <a:latin typeface="+mn-lt"/>
              </a:defRPr>
            </a:lvl1pPr>
          </a:lstStyle>
          <a:p>
            <a:r>
              <a:rPr lang="en-US"/>
              <a:t>IPND Availability LCM</a:t>
            </a:r>
            <a:endParaRPr lang="en-AU"/>
          </a:p>
        </p:txBody>
      </p:sp>
      <p:sp>
        <p:nvSpPr>
          <p:cNvPr id="8" name="Slide Number Placeholder 5">
            <a:extLst>
              <a:ext uri="{FF2B5EF4-FFF2-40B4-BE49-F238E27FC236}">
                <a16:creationId xmlns:a16="http://schemas.microsoft.com/office/drawing/2014/main" id="{7DBE0BB0-9ABF-4E9C-8A57-D675004E6E1A}"/>
              </a:ext>
            </a:extLst>
          </p:cNvPr>
          <p:cNvSpPr>
            <a:spLocks noGrp="1"/>
          </p:cNvSpPr>
          <p:nvPr>
            <p:ph type="sldNum" sz="quarter" idx="4"/>
          </p:nvPr>
        </p:nvSpPr>
        <p:spPr>
          <a:xfrm>
            <a:off x="492425" y="6518989"/>
            <a:ext cx="389530" cy="123111"/>
          </a:xfrm>
          <a:prstGeom prst="rect">
            <a:avLst/>
          </a:prstGeom>
        </p:spPr>
        <p:txBody>
          <a:bodyPr vert="horz" wrap="none" lIns="0" tIns="0" rIns="0" bIns="0" rtlCol="0" anchor="ctr">
            <a:spAutoFit/>
          </a:bodyPr>
          <a:lstStyle>
            <a:lvl1pPr algn="l">
              <a:defRPr sz="800">
                <a:solidFill>
                  <a:schemeClr val="tx1"/>
                </a:solidFill>
                <a:latin typeface="+mn-lt"/>
              </a:defRPr>
            </a:lvl1pPr>
          </a:lstStyle>
          <a:p>
            <a:r>
              <a:rPr lang="en-AU"/>
              <a:t>Page </a:t>
            </a:r>
            <a:fld id="{F52F7EB1-5C13-42E3-A830-3DDEA4CA647C}" type="slidenum">
              <a:rPr lang="en-AU" smtClean="0"/>
              <a:pPr/>
              <a:t>‹#›</a:t>
            </a:fld>
            <a:endParaRPr lang="en-AU"/>
          </a:p>
        </p:txBody>
      </p:sp>
      <p:grpSp>
        <p:nvGrpSpPr>
          <p:cNvPr id="9" name="Group 8">
            <a:extLst>
              <a:ext uri="{FF2B5EF4-FFF2-40B4-BE49-F238E27FC236}">
                <a16:creationId xmlns:a16="http://schemas.microsoft.com/office/drawing/2014/main" id="{1853116A-B350-40F6-882D-1DF91C412097}"/>
              </a:ext>
            </a:extLst>
          </p:cNvPr>
          <p:cNvGrpSpPr/>
          <p:nvPr userDrawn="1"/>
        </p:nvGrpSpPr>
        <p:grpSpPr>
          <a:xfrm>
            <a:off x="11239681" y="469900"/>
            <a:ext cx="490232" cy="558800"/>
            <a:chOff x="11242938" y="477626"/>
            <a:chExt cx="508523" cy="579649"/>
          </a:xfrm>
        </p:grpSpPr>
        <p:sp>
          <p:nvSpPr>
            <p:cNvPr id="10" name="Freeform: Shape 9">
              <a:extLst>
                <a:ext uri="{FF2B5EF4-FFF2-40B4-BE49-F238E27FC236}">
                  <a16:creationId xmlns:a16="http://schemas.microsoft.com/office/drawing/2014/main" id="{5D9BE9CF-6460-44BF-A14C-9D29128CB499}"/>
                </a:ext>
              </a:extLst>
            </p:cNvPr>
            <p:cNvSpPr/>
            <p:nvPr userDrawn="1"/>
          </p:nvSpPr>
          <p:spPr>
            <a:xfrm>
              <a:off x="11242938" y="622030"/>
              <a:ext cx="481378" cy="435245"/>
            </a:xfrm>
            <a:custGeom>
              <a:avLst/>
              <a:gdLst>
                <a:gd name="connsiteX0" fmla="*/ 96422 w 481378"/>
                <a:gd name="connsiteY0" fmla="*/ 0 h 435245"/>
                <a:gd name="connsiteX1" fmla="*/ 100507 w 481378"/>
                <a:gd name="connsiteY1" fmla="*/ 600 h 435245"/>
                <a:gd name="connsiteX2" fmla="*/ 103896 w 481378"/>
                <a:gd name="connsiteY2" fmla="*/ 0 h 435245"/>
                <a:gd name="connsiteX3" fmla="*/ 213909 w 481378"/>
                <a:gd name="connsiteY3" fmla="*/ 28374 h 435245"/>
                <a:gd name="connsiteX4" fmla="*/ 218379 w 481378"/>
                <a:gd name="connsiteY4" fmla="*/ 30840 h 435245"/>
                <a:gd name="connsiteX5" fmla="*/ 219514 w 481378"/>
                <a:gd name="connsiteY5" fmla="*/ 31238 h 435245"/>
                <a:gd name="connsiteX6" fmla="*/ 219477 w 481378"/>
                <a:gd name="connsiteY6" fmla="*/ 31446 h 435245"/>
                <a:gd name="connsiteX7" fmla="*/ 275551 w 481378"/>
                <a:gd name="connsiteY7" fmla="*/ 62378 h 435245"/>
                <a:gd name="connsiteX8" fmla="*/ 337771 w 481378"/>
                <a:gd name="connsiteY8" fmla="*/ 108291 h 435245"/>
                <a:gd name="connsiteX9" fmla="*/ 481378 w 481378"/>
                <a:gd name="connsiteY9" fmla="*/ 347779 h 435245"/>
                <a:gd name="connsiteX10" fmla="*/ 462914 w 481378"/>
                <a:gd name="connsiteY10" fmla="*/ 406090 h 435245"/>
                <a:gd name="connsiteX11" fmla="*/ 384956 w 481378"/>
                <a:gd name="connsiteY11" fmla="*/ 435245 h 435245"/>
                <a:gd name="connsiteX12" fmla="*/ 380871 w 481378"/>
                <a:gd name="connsiteY12" fmla="*/ 434645 h 435245"/>
                <a:gd name="connsiteX13" fmla="*/ 377482 w 481378"/>
                <a:gd name="connsiteY13" fmla="*/ 435245 h 435245"/>
                <a:gd name="connsiteX14" fmla="*/ 267469 w 481378"/>
                <a:gd name="connsiteY14" fmla="*/ 406871 h 435245"/>
                <a:gd name="connsiteX15" fmla="*/ 262999 w 481378"/>
                <a:gd name="connsiteY15" fmla="*/ 404405 h 435245"/>
                <a:gd name="connsiteX16" fmla="*/ 261864 w 481378"/>
                <a:gd name="connsiteY16" fmla="*/ 404007 h 435245"/>
                <a:gd name="connsiteX17" fmla="*/ 261901 w 481378"/>
                <a:gd name="connsiteY17" fmla="*/ 403799 h 435245"/>
                <a:gd name="connsiteX18" fmla="*/ 205827 w 481378"/>
                <a:gd name="connsiteY18" fmla="*/ 372867 h 435245"/>
                <a:gd name="connsiteX19" fmla="*/ 143607 w 481378"/>
                <a:gd name="connsiteY19" fmla="*/ 326954 h 435245"/>
                <a:gd name="connsiteX20" fmla="*/ 0 w 481378"/>
                <a:gd name="connsiteY20" fmla="*/ 87465 h 435245"/>
                <a:gd name="connsiteX21" fmla="*/ 18464 w 481378"/>
                <a:gd name="connsiteY21" fmla="*/ 29155 h 435245"/>
                <a:gd name="connsiteX22" fmla="*/ 96422 w 481378"/>
                <a:gd name="connsiteY22" fmla="*/ 0 h 43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378" h="435245">
                  <a:moveTo>
                    <a:pt x="96422" y="0"/>
                  </a:moveTo>
                  <a:lnTo>
                    <a:pt x="100507" y="600"/>
                  </a:lnTo>
                  <a:lnTo>
                    <a:pt x="103896" y="0"/>
                  </a:lnTo>
                  <a:cubicBezTo>
                    <a:pt x="135695" y="0"/>
                    <a:pt x="173648" y="9892"/>
                    <a:pt x="213909" y="28374"/>
                  </a:cubicBezTo>
                  <a:lnTo>
                    <a:pt x="218379" y="30840"/>
                  </a:lnTo>
                  <a:lnTo>
                    <a:pt x="219514" y="31238"/>
                  </a:lnTo>
                  <a:lnTo>
                    <a:pt x="219477" y="31446"/>
                  </a:lnTo>
                  <a:lnTo>
                    <a:pt x="275551" y="62378"/>
                  </a:lnTo>
                  <a:cubicBezTo>
                    <a:pt x="296355" y="75751"/>
                    <a:pt x="317255" y="91110"/>
                    <a:pt x="337771" y="108291"/>
                  </a:cubicBezTo>
                  <a:cubicBezTo>
                    <a:pt x="428038" y="185344"/>
                    <a:pt x="481378" y="279057"/>
                    <a:pt x="481378" y="347779"/>
                  </a:cubicBezTo>
                  <a:cubicBezTo>
                    <a:pt x="481378" y="370687"/>
                    <a:pt x="475223" y="389430"/>
                    <a:pt x="462914" y="406090"/>
                  </a:cubicBezTo>
                  <a:cubicBezTo>
                    <a:pt x="444450" y="426915"/>
                    <a:pt x="417780" y="435245"/>
                    <a:pt x="384956" y="435245"/>
                  </a:cubicBezTo>
                  <a:lnTo>
                    <a:pt x="380871" y="434645"/>
                  </a:lnTo>
                  <a:lnTo>
                    <a:pt x="377482" y="435245"/>
                  </a:lnTo>
                  <a:cubicBezTo>
                    <a:pt x="345683" y="435245"/>
                    <a:pt x="307730" y="425353"/>
                    <a:pt x="267469" y="406871"/>
                  </a:cubicBezTo>
                  <a:lnTo>
                    <a:pt x="262999" y="404405"/>
                  </a:lnTo>
                  <a:lnTo>
                    <a:pt x="261864" y="404007"/>
                  </a:lnTo>
                  <a:lnTo>
                    <a:pt x="261901" y="403799"/>
                  </a:lnTo>
                  <a:lnTo>
                    <a:pt x="205827" y="372867"/>
                  </a:lnTo>
                  <a:cubicBezTo>
                    <a:pt x="185023" y="359494"/>
                    <a:pt x="164123" y="344135"/>
                    <a:pt x="143607" y="326954"/>
                  </a:cubicBezTo>
                  <a:cubicBezTo>
                    <a:pt x="53340" y="249901"/>
                    <a:pt x="0" y="156188"/>
                    <a:pt x="0" y="87465"/>
                  </a:cubicBezTo>
                  <a:cubicBezTo>
                    <a:pt x="0" y="64558"/>
                    <a:pt x="6155" y="45815"/>
                    <a:pt x="18464" y="29155"/>
                  </a:cubicBezTo>
                  <a:cubicBezTo>
                    <a:pt x="36928" y="8330"/>
                    <a:pt x="63598" y="0"/>
                    <a:pt x="96422" y="0"/>
                  </a:cubicBezTo>
                  <a:close/>
                </a:path>
              </a:pathLst>
            </a:custGeom>
            <a:solidFill>
              <a:srgbClr val="009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10">
              <a:extLst>
                <a:ext uri="{FF2B5EF4-FFF2-40B4-BE49-F238E27FC236}">
                  <a16:creationId xmlns:a16="http://schemas.microsoft.com/office/drawing/2014/main" id="{625A6B22-1121-4306-8A4A-D8EED84CC559}"/>
                </a:ext>
              </a:extLst>
            </p:cNvPr>
            <p:cNvSpPr>
              <a:spLocks/>
            </p:cNvSpPr>
            <p:nvPr userDrawn="1"/>
          </p:nvSpPr>
          <p:spPr bwMode="auto">
            <a:xfrm>
              <a:off x="11355877" y="477626"/>
              <a:ext cx="395584" cy="416941"/>
            </a:xfrm>
            <a:custGeom>
              <a:avLst/>
              <a:gdLst>
                <a:gd name="T0" fmla="*/ 23 w 193"/>
                <a:gd name="T1" fmla="*/ 0 h 200"/>
                <a:gd name="T2" fmla="*/ 7 w 193"/>
                <a:gd name="T3" fmla="*/ 14 h 200"/>
                <a:gd name="T4" fmla="*/ 0 w 193"/>
                <a:gd name="T5" fmla="*/ 52 h 200"/>
                <a:gd name="T6" fmla="*/ 63 w 193"/>
                <a:gd name="T7" fmla="*/ 52 h 200"/>
                <a:gd name="T8" fmla="*/ 36 w 193"/>
                <a:gd name="T9" fmla="*/ 200 h 200"/>
                <a:gd name="T10" fmla="*/ 85 w 193"/>
                <a:gd name="T11" fmla="*/ 200 h 200"/>
                <a:gd name="T12" fmla="*/ 102 w 193"/>
                <a:gd name="T13" fmla="*/ 185 h 200"/>
                <a:gd name="T14" fmla="*/ 124 w 193"/>
                <a:gd name="T15" fmla="*/ 52 h 200"/>
                <a:gd name="T16" fmla="*/ 169 w 193"/>
                <a:gd name="T17" fmla="*/ 52 h 200"/>
                <a:gd name="T18" fmla="*/ 186 w 193"/>
                <a:gd name="T19" fmla="*/ 38 h 200"/>
                <a:gd name="T20" fmla="*/ 193 w 193"/>
                <a:gd name="T21" fmla="*/ 0 h 200"/>
                <a:gd name="T22" fmla="*/ 23 w 193"/>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200">
                  <a:moveTo>
                    <a:pt x="23" y="0"/>
                  </a:moveTo>
                  <a:cubicBezTo>
                    <a:pt x="15" y="0"/>
                    <a:pt x="9" y="6"/>
                    <a:pt x="7" y="14"/>
                  </a:cubicBezTo>
                  <a:cubicBezTo>
                    <a:pt x="0" y="52"/>
                    <a:pt x="0" y="52"/>
                    <a:pt x="0" y="52"/>
                  </a:cubicBezTo>
                  <a:cubicBezTo>
                    <a:pt x="63" y="52"/>
                    <a:pt x="63" y="52"/>
                    <a:pt x="63" y="52"/>
                  </a:cubicBezTo>
                  <a:cubicBezTo>
                    <a:pt x="36" y="200"/>
                    <a:pt x="36" y="200"/>
                    <a:pt x="36" y="200"/>
                  </a:cubicBezTo>
                  <a:cubicBezTo>
                    <a:pt x="85" y="200"/>
                    <a:pt x="85" y="200"/>
                    <a:pt x="85" y="200"/>
                  </a:cubicBezTo>
                  <a:cubicBezTo>
                    <a:pt x="92" y="200"/>
                    <a:pt x="100" y="197"/>
                    <a:pt x="102" y="185"/>
                  </a:cubicBezTo>
                  <a:cubicBezTo>
                    <a:pt x="124" y="52"/>
                    <a:pt x="124" y="52"/>
                    <a:pt x="124" y="52"/>
                  </a:cubicBezTo>
                  <a:cubicBezTo>
                    <a:pt x="169" y="52"/>
                    <a:pt x="169" y="52"/>
                    <a:pt x="169" y="52"/>
                  </a:cubicBezTo>
                  <a:cubicBezTo>
                    <a:pt x="177" y="52"/>
                    <a:pt x="184" y="47"/>
                    <a:pt x="186" y="38"/>
                  </a:cubicBezTo>
                  <a:cubicBezTo>
                    <a:pt x="193" y="0"/>
                    <a:pt x="193" y="0"/>
                    <a:pt x="193" y="0"/>
                  </a:cubicBezTo>
                  <a:lnTo>
                    <a:pt x="2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09906773"/>
      </p:ext>
    </p:extLst>
  </p:cSld>
  <p:clrMap bg1="lt1" tx1="dk1" bg2="lt2" tx2="dk2" accent1="accent1" accent2="accent2" accent3="accent3" accent4="accent4" accent5="accent5" accent6="accent6" hlink="hlink" folHlink="folHlink"/>
  <p:sldLayoutIdLst>
    <p:sldLayoutId id="2147483984" r:id="rId1"/>
    <p:sldLayoutId id="2147483977" r:id="rId2"/>
    <p:sldLayoutId id="2147483976" r:id="rId3"/>
    <p:sldLayoutId id="2147483892" r:id="rId4"/>
    <p:sldLayoutId id="2147483920" r:id="rId5"/>
    <p:sldLayoutId id="2147483896" r:id="rId6"/>
    <p:sldLayoutId id="2147483899" r:id="rId7"/>
    <p:sldLayoutId id="2147483901" r:id="rId8"/>
    <p:sldLayoutId id="2147483903" r:id="rId9"/>
    <p:sldLayoutId id="2147483904" r:id="rId10"/>
    <p:sldLayoutId id="2147483908" r:id="rId11"/>
    <p:sldLayoutId id="2147483909" r:id="rId12"/>
    <p:sldLayoutId id="2147483911" r:id="rId1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800" b="1" kern="1200">
          <a:solidFill>
            <a:schemeClr val="tx2"/>
          </a:solidFill>
          <a:latin typeface="+mj-lt"/>
          <a:ea typeface="+mn-ea"/>
          <a:cs typeface="+mn-cs"/>
        </a:defRPr>
      </a:lvl1pPr>
      <a:lvl2pPr marL="0" indent="0" algn="l" defTabSz="914400" rtl="0" eaLnBrk="1" latinLnBrk="0" hangingPunct="1">
        <a:lnSpc>
          <a:spcPct val="100000"/>
        </a:lnSpc>
        <a:spcBef>
          <a:spcPts val="600"/>
        </a:spcBef>
        <a:spcAft>
          <a:spcPts val="0"/>
        </a:spcAft>
        <a:buFont typeface="Arial" panose="020B0604020202020204" pitchFamily="34" charset="0"/>
        <a:buNone/>
        <a:defRPr sz="18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800" kern="1200">
          <a:solidFill>
            <a:schemeClr val="tx1"/>
          </a:solidFill>
          <a:latin typeface="+mn-lt"/>
          <a:ea typeface="+mn-ea"/>
          <a:cs typeface="+mn-cs"/>
        </a:defRPr>
      </a:lvl3pPr>
      <a:lvl4pPr marL="360000" indent="-180000" algn="l" defTabSz="914400" rtl="0" eaLnBrk="1" latinLnBrk="0" hangingPunct="1">
        <a:lnSpc>
          <a:spcPct val="100000"/>
        </a:lnSpc>
        <a:spcBef>
          <a:spcPts val="600"/>
        </a:spcBef>
        <a:buClr>
          <a:schemeClr val="accent1"/>
        </a:buClr>
        <a:buFont typeface="Telstra Akkurat" panose="020B0504020101020102"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00000"/>
        </a:lnSpc>
        <a:spcBef>
          <a:spcPts val="6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0" userDrawn="1">
          <p15:clr>
            <a:srgbClr val="A4A3A4"/>
          </p15:clr>
        </p15:guide>
        <p15:guide id="4" orient="horz" pos="1008" userDrawn="1">
          <p15:clr>
            <a:srgbClr val="A4A3A4"/>
          </p15:clr>
        </p15:guide>
        <p15:guide id="5" orient="horz" pos="3748" userDrawn="1">
          <p15:clr>
            <a:srgbClr val="F26B43"/>
          </p15:clr>
        </p15:guide>
        <p15:guide id="6" orient="horz" pos="4038" userDrawn="1">
          <p15:clr>
            <a:srgbClr val="F26B43"/>
          </p15:clr>
        </p15:guide>
        <p15:guide id="7" orient="horz" pos="144" userDrawn="1">
          <p15:clr>
            <a:srgbClr val="A4A3A4"/>
          </p15:clr>
        </p15:guide>
        <p15:guide id="9" pos="453" userDrawn="1">
          <p15:clr>
            <a:srgbClr val="A4A3A4"/>
          </p15:clr>
        </p15:guide>
        <p15:guide id="10" pos="606" userDrawn="1">
          <p15:clr>
            <a:srgbClr val="A4A3A4"/>
          </p15:clr>
        </p15:guide>
        <p15:guide id="12" pos="902" userDrawn="1">
          <p15:clr>
            <a:srgbClr val="A4A3A4"/>
          </p15:clr>
        </p15:guide>
        <p15:guide id="13" pos="1054" userDrawn="1">
          <p15:clr>
            <a:srgbClr val="A4A3A4"/>
          </p15:clr>
        </p15:guide>
        <p15:guide id="14" pos="1206" userDrawn="1">
          <p15:clr>
            <a:srgbClr val="A4A3A4"/>
          </p15:clr>
        </p15:guide>
        <p15:guide id="15" pos="1358" userDrawn="1">
          <p15:clr>
            <a:srgbClr val="A4A3A4"/>
          </p15:clr>
        </p15:guide>
        <p15:guide id="16" pos="1510" userDrawn="1">
          <p15:clr>
            <a:srgbClr val="A4A3A4"/>
          </p15:clr>
        </p15:guide>
        <p15:guide id="17" pos="1662" userDrawn="1">
          <p15:clr>
            <a:srgbClr val="A4A3A4"/>
          </p15:clr>
        </p15:guide>
        <p15:guide id="18" pos="1806" userDrawn="1">
          <p15:clr>
            <a:srgbClr val="A4A3A4"/>
          </p15:clr>
        </p15:guide>
        <p15:guide id="19" pos="1958" userDrawn="1">
          <p15:clr>
            <a:srgbClr val="A4A3A4"/>
          </p15:clr>
        </p15:guide>
        <p15:guide id="20" pos="2110" userDrawn="1">
          <p15:clr>
            <a:srgbClr val="A4A3A4"/>
          </p15:clr>
        </p15:guide>
        <p15:guide id="21" pos="2262" userDrawn="1">
          <p15:clr>
            <a:srgbClr val="A4A3A4"/>
          </p15:clr>
        </p15:guide>
        <p15:guide id="22" pos="2412" userDrawn="1">
          <p15:clr>
            <a:srgbClr val="A4A3A4"/>
          </p15:clr>
        </p15:guide>
        <p15:guide id="23" pos="2558" userDrawn="1">
          <p15:clr>
            <a:srgbClr val="A4A3A4"/>
          </p15:clr>
        </p15:guide>
        <p15:guide id="24" pos="2706" userDrawn="1">
          <p15:clr>
            <a:srgbClr val="5ACBF0"/>
          </p15:clr>
        </p15:guide>
        <p15:guide id="25" pos="2862" userDrawn="1">
          <p15:clr>
            <a:srgbClr val="A4A3A4"/>
          </p15:clr>
        </p15:guide>
        <p15:guide id="26" pos="3014" userDrawn="1">
          <p15:clr>
            <a:srgbClr val="A4A3A4"/>
          </p15:clr>
        </p15:guide>
        <p15:guide id="27" pos="3166" userDrawn="1">
          <p15:clr>
            <a:srgbClr val="A4A3A4"/>
          </p15:clr>
        </p15:guide>
        <p15:guide id="28" pos="3318" userDrawn="1">
          <p15:clr>
            <a:srgbClr val="A4A3A4"/>
          </p15:clr>
        </p15:guide>
        <p15:guide id="29" pos="3462" userDrawn="1">
          <p15:clr>
            <a:srgbClr val="A4A3A4"/>
          </p15:clr>
        </p15:guide>
        <p15:guide id="30" pos="3614" userDrawn="1">
          <p15:clr>
            <a:srgbClr val="A4A3A4"/>
          </p15:clr>
        </p15:guide>
        <p15:guide id="31" pos="3766" userDrawn="1">
          <p15:clr>
            <a:srgbClr val="A4A3A4"/>
          </p15:clr>
        </p15:guide>
        <p15:guide id="32" pos="3916" userDrawn="1">
          <p15:clr>
            <a:srgbClr val="A4A3A4"/>
          </p15:clr>
        </p15:guide>
        <p15:guide id="33" pos="4070" userDrawn="1">
          <p15:clr>
            <a:srgbClr val="A4A3A4"/>
          </p15:clr>
        </p15:guide>
        <p15:guide id="34" pos="4222" userDrawn="1">
          <p15:clr>
            <a:srgbClr val="A4A3A4"/>
          </p15:clr>
        </p15:guide>
        <p15:guide id="35" pos="4366" userDrawn="1">
          <p15:clr>
            <a:srgbClr val="A4A3A4"/>
          </p15:clr>
        </p15:guide>
        <p15:guide id="36" pos="4518" userDrawn="1">
          <p15:clr>
            <a:srgbClr val="A4A3A4"/>
          </p15:clr>
        </p15:guide>
        <p15:guide id="37" pos="4670" userDrawn="1">
          <p15:clr>
            <a:srgbClr val="A4A3A4"/>
          </p15:clr>
        </p15:guide>
        <p15:guide id="38" pos="4822" userDrawn="1">
          <p15:clr>
            <a:srgbClr val="A4A3A4"/>
          </p15:clr>
        </p15:guide>
        <p15:guide id="39" pos="4974" userDrawn="1">
          <p15:clr>
            <a:srgbClr val="5ACBF0"/>
          </p15:clr>
        </p15:guide>
        <p15:guide id="40" pos="5118" userDrawn="1">
          <p15:clr>
            <a:srgbClr val="A4A3A4"/>
          </p15:clr>
        </p15:guide>
        <p15:guide id="41" pos="5270" userDrawn="1">
          <p15:clr>
            <a:srgbClr val="A4A3A4"/>
          </p15:clr>
        </p15:guide>
        <p15:guide id="42" pos="5422" userDrawn="1">
          <p15:clr>
            <a:srgbClr val="A4A3A4"/>
          </p15:clr>
        </p15:guide>
        <p15:guide id="43" pos="5572" userDrawn="1">
          <p15:clr>
            <a:srgbClr val="A4A3A4"/>
          </p15:clr>
        </p15:guide>
        <p15:guide id="44" pos="5726" userDrawn="1">
          <p15:clr>
            <a:srgbClr val="A4A3A4"/>
          </p15:clr>
        </p15:guide>
        <p15:guide id="45" pos="5878" userDrawn="1">
          <p15:clr>
            <a:srgbClr val="A4A3A4"/>
          </p15:clr>
        </p15:guide>
        <p15:guide id="46" pos="6022" userDrawn="1">
          <p15:clr>
            <a:srgbClr val="A4A3A4"/>
          </p15:clr>
        </p15:guide>
        <p15:guide id="47" pos="6174" userDrawn="1">
          <p15:clr>
            <a:srgbClr val="A4A3A4"/>
          </p15:clr>
        </p15:guide>
        <p15:guide id="48" pos="6326" userDrawn="1">
          <p15:clr>
            <a:srgbClr val="A4A3A4"/>
          </p15:clr>
        </p15:guide>
        <p15:guide id="49" pos="6478" userDrawn="1">
          <p15:clr>
            <a:srgbClr val="A4A3A4"/>
          </p15:clr>
        </p15:guide>
        <p15:guide id="50" pos="6630" userDrawn="1">
          <p15:clr>
            <a:srgbClr val="A4A3A4"/>
          </p15:clr>
        </p15:guide>
        <p15:guide id="51" pos="6780" userDrawn="1">
          <p15:clr>
            <a:srgbClr val="A4A3A4"/>
          </p15:clr>
        </p15:guide>
        <p15:guide id="52" pos="6926" userDrawn="1">
          <p15:clr>
            <a:srgbClr val="A4A3A4"/>
          </p15:clr>
        </p15:guide>
        <p15:guide id="53" pos="7078" userDrawn="1">
          <p15:clr>
            <a:srgbClr val="A4A3A4"/>
          </p15:clr>
        </p15:guide>
        <p15:guide id="54" pos="7230" userDrawn="1">
          <p15:clr>
            <a:srgbClr val="A4A3A4"/>
          </p15:clr>
        </p15:guide>
        <p15:guide id="55" pos="7534" userDrawn="1">
          <p15:clr>
            <a:srgbClr val="A4A3A4"/>
          </p15:clr>
        </p15:guide>
        <p15:guide id="56" orient="horz" pos="436" userDrawn="1">
          <p15:clr>
            <a:srgbClr val="A4A3A4"/>
          </p15:clr>
        </p15:guide>
        <p15:guide id="58" orient="horz" pos="578" userDrawn="1">
          <p15:clr>
            <a:srgbClr val="A4A3A4"/>
          </p15:clr>
        </p15:guide>
        <p15:guide id="59" orient="horz" pos="724" userDrawn="1">
          <p15:clr>
            <a:srgbClr val="A4A3A4"/>
          </p15:clr>
        </p15:guide>
        <p15:guide id="60" orient="horz" pos="867" userDrawn="1">
          <p15:clr>
            <a:srgbClr val="A4A3A4"/>
          </p15:clr>
        </p15:guide>
        <p15:guide id="61" orient="horz" pos="1152" userDrawn="1">
          <p15:clr>
            <a:srgbClr val="A4A3A4"/>
          </p15:clr>
        </p15:guide>
        <p15:guide id="62" orient="horz" pos="1298" userDrawn="1">
          <p15:clr>
            <a:srgbClr val="A4A3A4"/>
          </p15:clr>
        </p15:guide>
        <p15:guide id="63" orient="horz" pos="1444" userDrawn="1">
          <p15:clr>
            <a:srgbClr val="A4A3A4"/>
          </p15:clr>
        </p15:guide>
        <p15:guide id="64" orient="horz" pos="1588" userDrawn="1">
          <p15:clr>
            <a:srgbClr val="A4A3A4"/>
          </p15:clr>
        </p15:guide>
        <p15:guide id="65" orient="horz" pos="1728" userDrawn="1">
          <p15:clr>
            <a:srgbClr val="A4A3A4"/>
          </p15:clr>
        </p15:guide>
        <p15:guide id="66" orient="horz" pos="1874" userDrawn="1">
          <p15:clr>
            <a:srgbClr val="A4A3A4"/>
          </p15:clr>
        </p15:guide>
        <p15:guide id="67" orient="horz" pos="2018" userDrawn="1">
          <p15:clr>
            <a:srgbClr val="A4A3A4"/>
          </p15:clr>
        </p15:guide>
        <p15:guide id="68" orient="horz" pos="2160" userDrawn="1">
          <p15:clr>
            <a:srgbClr val="5ACBF0"/>
          </p15:clr>
        </p15:guide>
        <p15:guide id="69" orient="horz" pos="2308" userDrawn="1">
          <p15:clr>
            <a:srgbClr val="A4A3A4"/>
          </p15:clr>
        </p15:guide>
        <p15:guide id="70" orient="horz" pos="2454" userDrawn="1">
          <p15:clr>
            <a:srgbClr val="A4A3A4"/>
          </p15:clr>
        </p15:guide>
        <p15:guide id="71" orient="horz" pos="2594" userDrawn="1">
          <p15:clr>
            <a:srgbClr val="A4A3A4"/>
          </p15:clr>
        </p15:guide>
        <p15:guide id="72" orient="horz" pos="2738" userDrawn="1">
          <p15:clr>
            <a:srgbClr val="A4A3A4"/>
          </p15:clr>
        </p15:guide>
        <p15:guide id="73" orient="horz" pos="2882" userDrawn="1">
          <p15:clr>
            <a:srgbClr val="A4A3A4"/>
          </p15:clr>
        </p15:guide>
        <p15:guide id="74" orient="horz" pos="3028" userDrawn="1">
          <p15:clr>
            <a:srgbClr val="A4A3A4"/>
          </p15:clr>
        </p15:guide>
        <p15:guide id="75" orient="horz" pos="3174" userDrawn="1">
          <p15:clr>
            <a:srgbClr val="A4A3A4"/>
          </p15:clr>
        </p15:guide>
        <p15:guide id="76" orient="horz" pos="3318" userDrawn="1">
          <p15:clr>
            <a:srgbClr val="A4A3A4"/>
          </p15:clr>
        </p15:guide>
        <p15:guide id="77" orient="horz" pos="3458" userDrawn="1">
          <p15:clr>
            <a:srgbClr val="A4A3A4"/>
          </p15:clr>
        </p15:guide>
        <p15:guide id="78" orient="horz" pos="3602" userDrawn="1">
          <p15:clr>
            <a:srgbClr val="A4A3A4"/>
          </p15:clr>
        </p15:guide>
        <p15:guide id="79" orient="horz" pos="3894" userDrawn="1">
          <p15:clr>
            <a:srgbClr val="A4A3A4"/>
          </p15:clr>
        </p15:guide>
        <p15:guide id="80" orient="horz" pos="4184" userDrawn="1">
          <p15:clr>
            <a:srgbClr val="A4A3A4"/>
          </p15:clr>
        </p15:guide>
        <p15:guide id="81" pos="756" userDrawn="1">
          <p15:clr>
            <a:srgbClr val="A4A3A4"/>
          </p15:clr>
        </p15:guide>
        <p15:guide id="83" pos="7378" userDrawn="1">
          <p15:clr>
            <a:srgbClr val="F26B43"/>
          </p15:clr>
        </p15:guide>
        <p15:guide id="84" pos="302" userDrawn="1">
          <p15:clr>
            <a:srgbClr val="F26B43"/>
          </p15:clr>
        </p15:guide>
        <p15:guide id="85" orient="horz" pos="2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4AE75E-B249-4F30-92B3-E2CC4104B1AF}"/>
              </a:ext>
            </a:extLst>
          </p:cNvPr>
          <p:cNvSpPr>
            <a:spLocks noGrp="1"/>
          </p:cNvSpPr>
          <p:nvPr>
            <p:ph type="body" sz="quarter" idx="10"/>
          </p:nvPr>
        </p:nvSpPr>
        <p:spPr>
          <a:xfrm>
            <a:off x="492125" y="2529717"/>
            <a:ext cx="4595689" cy="1569660"/>
          </a:xfrm>
        </p:spPr>
        <p:txBody>
          <a:bodyPr/>
          <a:lstStyle/>
          <a:p>
            <a:r>
              <a:rPr lang="en-US"/>
              <a:t>IPND Infrastructure Options Pack</a:t>
            </a:r>
          </a:p>
        </p:txBody>
      </p:sp>
      <p:sp>
        <p:nvSpPr>
          <p:cNvPr id="3" name="Text Placeholder 2">
            <a:extLst>
              <a:ext uri="{FF2B5EF4-FFF2-40B4-BE49-F238E27FC236}">
                <a16:creationId xmlns:a16="http://schemas.microsoft.com/office/drawing/2014/main" id="{0C2895B6-A850-43D4-8F47-34970000D4C0}"/>
              </a:ext>
            </a:extLst>
          </p:cNvPr>
          <p:cNvSpPr>
            <a:spLocks noGrp="1"/>
          </p:cNvSpPr>
          <p:nvPr>
            <p:ph type="body" sz="quarter" idx="11"/>
          </p:nvPr>
        </p:nvSpPr>
        <p:spPr/>
        <p:txBody>
          <a:bodyPr/>
          <a:lstStyle/>
          <a:p>
            <a:r>
              <a:rPr lang="en-US"/>
              <a:t>March 2021</a:t>
            </a:r>
          </a:p>
        </p:txBody>
      </p:sp>
    </p:spTree>
    <p:extLst>
      <p:ext uri="{BB962C8B-B14F-4D97-AF65-F5344CB8AC3E}">
        <p14:creationId xmlns:p14="http://schemas.microsoft.com/office/powerpoint/2010/main" val="27706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10</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92424" y="593400"/>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Key Risk/Issues for Recommended Option - CE “Isolated” Tenancy </a:t>
            </a:r>
          </a:p>
        </p:txBody>
      </p:sp>
      <p:graphicFrame>
        <p:nvGraphicFramePr>
          <p:cNvPr id="7" name="Table 6">
            <a:extLst>
              <a:ext uri="{FF2B5EF4-FFF2-40B4-BE49-F238E27FC236}">
                <a16:creationId xmlns:a16="http://schemas.microsoft.com/office/drawing/2014/main" id="{799EC84D-02B2-45CD-97D6-9CA7565CB372}"/>
              </a:ext>
            </a:extLst>
          </p:cNvPr>
          <p:cNvGraphicFramePr>
            <a:graphicFrameLocks noGrp="1"/>
          </p:cNvGraphicFramePr>
          <p:nvPr>
            <p:extLst>
              <p:ext uri="{D42A27DB-BD31-4B8C-83A1-F6EECF244321}">
                <p14:modId xmlns:p14="http://schemas.microsoft.com/office/powerpoint/2010/main" val="334240673"/>
              </p:ext>
            </p:extLst>
          </p:nvPr>
        </p:nvGraphicFramePr>
        <p:xfrm>
          <a:off x="492424" y="1182052"/>
          <a:ext cx="10757212" cy="3955827"/>
        </p:xfrm>
        <a:graphic>
          <a:graphicData uri="http://schemas.openxmlformats.org/drawingml/2006/table">
            <a:tbl>
              <a:tblPr firstRow="1" bandRow="1">
                <a:tableStyleId>{21E4AEA4-8DFA-4A89-87EB-49C32662AFE0}</a:tableStyleId>
              </a:tblPr>
              <a:tblGrid>
                <a:gridCol w="5362109">
                  <a:extLst>
                    <a:ext uri="{9D8B030D-6E8A-4147-A177-3AD203B41FA5}">
                      <a16:colId xmlns:a16="http://schemas.microsoft.com/office/drawing/2014/main" val="20000"/>
                    </a:ext>
                  </a:extLst>
                </a:gridCol>
                <a:gridCol w="5395103">
                  <a:extLst>
                    <a:ext uri="{9D8B030D-6E8A-4147-A177-3AD203B41FA5}">
                      <a16:colId xmlns:a16="http://schemas.microsoft.com/office/drawing/2014/main" val="20001"/>
                    </a:ext>
                  </a:extLst>
                </a:gridCol>
              </a:tblGrid>
              <a:tr h="262995">
                <a:tc>
                  <a:txBody>
                    <a:bodyPr/>
                    <a:lstStyle/>
                    <a:p>
                      <a:pPr hangingPunct="0">
                        <a:spcBef>
                          <a:spcPts val="600"/>
                        </a:spcBef>
                        <a:spcAft>
                          <a:spcPts val="600"/>
                        </a:spcAft>
                      </a:pPr>
                      <a:r>
                        <a:rPr lang="en-AU" sz="2000">
                          <a:effectLst/>
                          <a:latin typeface="Calibri" panose="020F0502020204030204" pitchFamily="34" charset="0"/>
                        </a:rPr>
                        <a:t>Risks/Issues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rPr>
                        <a:t>Mitigation</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0"/>
                  </a:ext>
                </a:extLst>
              </a:tr>
              <a:tr h="486030">
                <a:tc>
                  <a:txBody>
                    <a:bodyPr/>
                    <a:lstStyle/>
                    <a:p>
                      <a:pPr marL="0" lvl="0" indent="0">
                        <a:spcBef>
                          <a:spcPts val="200"/>
                        </a:spcBef>
                        <a:spcAft>
                          <a:spcPts val="200"/>
                        </a:spcAft>
                        <a:buFont typeface="Arial" panose="020B0604020202020204" pitchFamily="34" charset="0"/>
                        <a:buNone/>
                        <a:tabLst>
                          <a:tab pos="558165" algn="l"/>
                        </a:tabLst>
                      </a:pPr>
                      <a:r>
                        <a:rPr lang="en-AU" sz="20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Risk: Non-compliance to Telstra security and privacy standards</a:t>
                      </a:r>
                    </a:p>
                  </a:txBody>
                  <a:tcPr marL="45720" marR="45720" marT="27305" marB="27305"/>
                </a:tc>
                <a:tc>
                  <a:txBody>
                    <a:bodyPr/>
                    <a:lstStyle/>
                    <a:p>
                      <a:pPr marL="0" lvl="0" indent="0">
                        <a:spcBef>
                          <a:spcPts val="200"/>
                        </a:spcBef>
                        <a:spcAft>
                          <a:spcPts val="200"/>
                        </a:spcAft>
                        <a:buFont typeface="Arial" panose="020B0604020202020204" pitchFamily="34" charset="0"/>
                        <a:buNone/>
                        <a:tabLst>
                          <a:tab pos="558165" algn="l"/>
                        </a:tabLst>
                      </a:pPr>
                      <a:r>
                        <a:rPr lang="en-AU" sz="2000" baseline="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Ground up design and implementation of the security, monitoring and auditing solution and extensive review in collaboration with Security Architecture team to ascertain compliance to Telstra security and privacy standards for “Enhanced” workloads.</a:t>
                      </a:r>
                    </a:p>
                    <a:p>
                      <a:pPr marL="0" lvl="0" indent="0">
                        <a:spcBef>
                          <a:spcPts val="200"/>
                        </a:spcBef>
                        <a:spcAft>
                          <a:spcPts val="200"/>
                        </a:spcAft>
                        <a:buFont typeface="Arial" panose="020B0604020202020204" pitchFamily="34" charset="0"/>
                        <a:buNone/>
                        <a:tabLst>
                          <a:tab pos="558165" algn="l"/>
                        </a:tabLst>
                      </a:pPr>
                      <a:endParaRPr lang="en-AU" sz="2000" baseline="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1"/>
                  </a:ext>
                </a:extLst>
              </a:tr>
              <a:tr h="1357407">
                <a:tc>
                  <a:txBody>
                    <a:bodyPr/>
                    <a:lstStyle/>
                    <a:p>
                      <a:pPr marL="0" lvl="0" indent="0">
                        <a:spcBef>
                          <a:spcPts val="200"/>
                        </a:spcBef>
                        <a:spcAft>
                          <a:spcPts val="200"/>
                        </a:spcAft>
                        <a:buFont typeface="Arial" panose="020B0604020202020204" pitchFamily="34" charset="0"/>
                        <a:buNone/>
                        <a:tabLst>
                          <a:tab pos="558165" algn="l"/>
                        </a:tabLst>
                      </a:pPr>
                      <a:r>
                        <a:rPr lang="en-AU" sz="2000">
                          <a:solidFill>
                            <a:schemeClr val="tx1"/>
                          </a:solidFill>
                          <a:effectLst/>
                          <a:latin typeface="Calibri" panose="020F0502020204030204" pitchFamily="34" charset="0"/>
                        </a:rPr>
                        <a:t>Risk: Schedule and cost impact to implement and maintain required security and monitoring controls</a:t>
                      </a:r>
                    </a:p>
                  </a:txBody>
                  <a:tcPr marL="45720" marR="45720" marT="27305" marB="27305"/>
                </a:tc>
                <a:tc>
                  <a:txBody>
                    <a:bodyPr/>
                    <a:lstStyle/>
                    <a:p>
                      <a:pPr marL="0" lvl="0" indent="0">
                        <a:spcBef>
                          <a:spcPts val="200"/>
                        </a:spcBef>
                        <a:spcAft>
                          <a:spcPts val="200"/>
                        </a:spcAft>
                        <a:buFont typeface="Arial" panose="020B0604020202020204" pitchFamily="34" charset="0"/>
                        <a:buNone/>
                        <a:tabLst>
                          <a:tab pos="558165" algn="l"/>
                        </a:tabLst>
                      </a:pPr>
                      <a:r>
                        <a:rPr lang="en-AU" sz="2000" baseline="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mitigation available. Risk to be accepted by business and operations stakeholders.</a:t>
                      </a:r>
                    </a:p>
                  </a:txBody>
                  <a:tcPr marL="45720" marR="45720" marT="27305" marB="27305"/>
                </a:tc>
                <a:extLst>
                  <a:ext uri="{0D108BD9-81ED-4DB2-BD59-A6C34878D82A}">
                    <a16:rowId xmlns:a16="http://schemas.microsoft.com/office/drawing/2014/main" val="1593871285"/>
                  </a:ext>
                </a:extLst>
              </a:tr>
            </a:tbl>
          </a:graphicData>
        </a:graphic>
      </p:graphicFrame>
    </p:spTree>
    <p:extLst>
      <p:ext uri="{BB962C8B-B14F-4D97-AF65-F5344CB8AC3E}">
        <p14:creationId xmlns:p14="http://schemas.microsoft.com/office/powerpoint/2010/main" val="74347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592AE3-8214-4F76-8A38-D99B51766118}"/>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A6BC112E-996F-44CC-8AF3-49483CF7527A}"/>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0A13AE29-584C-4211-93CE-6ABC6D8C5AD8}"/>
              </a:ext>
            </a:extLst>
          </p:cNvPr>
          <p:cNvSpPr>
            <a:spLocks noGrp="1"/>
          </p:cNvSpPr>
          <p:nvPr>
            <p:ph type="sldNum" sz="quarter" idx="12"/>
          </p:nvPr>
        </p:nvSpPr>
        <p:spPr/>
        <p:txBody>
          <a:bodyPr/>
          <a:lstStyle/>
          <a:p>
            <a:r>
              <a:rPr lang="en-AU"/>
              <a:t>Page </a:t>
            </a:r>
            <a:fld id="{F52F7EB1-5C13-42E3-A830-3DDEA4CA647C}" type="slidenum">
              <a:rPr lang="en-AU" smtClean="0"/>
              <a:pPr/>
              <a:t>11</a:t>
            </a:fld>
            <a:endParaRPr lang="en-AU"/>
          </a:p>
        </p:txBody>
      </p:sp>
      <p:sp>
        <p:nvSpPr>
          <p:cNvPr id="5" name="Text Placeholder 4">
            <a:extLst>
              <a:ext uri="{FF2B5EF4-FFF2-40B4-BE49-F238E27FC236}">
                <a16:creationId xmlns:a16="http://schemas.microsoft.com/office/drawing/2014/main" id="{9F2CEC05-C0CE-4051-9713-B8758690E5F9}"/>
              </a:ext>
            </a:extLst>
          </p:cNvPr>
          <p:cNvSpPr>
            <a:spLocks noGrp="1"/>
          </p:cNvSpPr>
          <p:nvPr>
            <p:ph type="body" sz="quarter" idx="14"/>
          </p:nvPr>
        </p:nvSpPr>
        <p:spPr>
          <a:xfrm>
            <a:off x="492424" y="479048"/>
            <a:ext cx="10270825" cy="418576"/>
          </a:xfrm>
        </p:spPr>
        <p:txBody>
          <a:bodyPr/>
          <a:lstStyle/>
          <a:p>
            <a:r>
              <a:rPr lang="en-AU"/>
              <a:t>Summary</a:t>
            </a:r>
          </a:p>
        </p:txBody>
      </p:sp>
      <p:graphicFrame>
        <p:nvGraphicFramePr>
          <p:cNvPr id="6" name="Table 6">
            <a:extLst>
              <a:ext uri="{FF2B5EF4-FFF2-40B4-BE49-F238E27FC236}">
                <a16:creationId xmlns:a16="http://schemas.microsoft.com/office/drawing/2014/main" id="{37195C8E-3176-4640-891B-86062E888F4E}"/>
              </a:ext>
            </a:extLst>
          </p:cNvPr>
          <p:cNvGraphicFramePr>
            <a:graphicFrameLocks noGrp="1"/>
          </p:cNvGraphicFramePr>
          <p:nvPr>
            <p:extLst>
              <p:ext uri="{D42A27DB-BD31-4B8C-83A1-F6EECF244321}">
                <p14:modId xmlns:p14="http://schemas.microsoft.com/office/powerpoint/2010/main" val="4051221742"/>
              </p:ext>
            </p:extLst>
          </p:nvPr>
        </p:nvGraphicFramePr>
        <p:xfrm>
          <a:off x="488781" y="1307322"/>
          <a:ext cx="10622989" cy="3551581"/>
        </p:xfrm>
        <a:graphic>
          <a:graphicData uri="http://schemas.openxmlformats.org/drawingml/2006/table">
            <a:tbl>
              <a:tblPr firstRow="1" bandRow="1">
                <a:tableStyleId>{95FA9646-C772-4898-8722-9C7C3AA66207}</a:tableStyleId>
              </a:tblPr>
              <a:tblGrid>
                <a:gridCol w="3818523">
                  <a:extLst>
                    <a:ext uri="{9D8B030D-6E8A-4147-A177-3AD203B41FA5}">
                      <a16:colId xmlns:a16="http://schemas.microsoft.com/office/drawing/2014/main" val="3115179576"/>
                    </a:ext>
                  </a:extLst>
                </a:gridCol>
                <a:gridCol w="1350950">
                  <a:extLst>
                    <a:ext uri="{9D8B030D-6E8A-4147-A177-3AD203B41FA5}">
                      <a16:colId xmlns:a16="http://schemas.microsoft.com/office/drawing/2014/main" val="818244799"/>
                    </a:ext>
                  </a:extLst>
                </a:gridCol>
                <a:gridCol w="1301217">
                  <a:extLst>
                    <a:ext uri="{9D8B030D-6E8A-4147-A177-3AD203B41FA5}">
                      <a16:colId xmlns:a16="http://schemas.microsoft.com/office/drawing/2014/main" val="2764406397"/>
                    </a:ext>
                  </a:extLst>
                </a:gridCol>
                <a:gridCol w="1417252">
                  <a:extLst>
                    <a:ext uri="{9D8B030D-6E8A-4147-A177-3AD203B41FA5}">
                      <a16:colId xmlns:a16="http://schemas.microsoft.com/office/drawing/2014/main" val="3866147287"/>
                    </a:ext>
                  </a:extLst>
                </a:gridCol>
                <a:gridCol w="1350946">
                  <a:extLst>
                    <a:ext uri="{9D8B030D-6E8A-4147-A177-3AD203B41FA5}">
                      <a16:colId xmlns:a16="http://schemas.microsoft.com/office/drawing/2014/main" val="101489522"/>
                    </a:ext>
                  </a:extLst>
                </a:gridCol>
                <a:gridCol w="1384101">
                  <a:extLst>
                    <a:ext uri="{9D8B030D-6E8A-4147-A177-3AD203B41FA5}">
                      <a16:colId xmlns:a16="http://schemas.microsoft.com/office/drawing/2014/main" val="4177065937"/>
                    </a:ext>
                  </a:extLst>
                </a:gridCol>
              </a:tblGrid>
              <a:tr h="991261">
                <a:tc>
                  <a:txBody>
                    <a:bodyPr/>
                    <a:lstStyle/>
                    <a:p>
                      <a:r>
                        <a:rPr lang="en-AU"/>
                        <a:t>Tenancy</a:t>
                      </a:r>
                    </a:p>
                  </a:txBody>
                  <a:tcPr/>
                </a:tc>
                <a:tc>
                  <a:txBody>
                    <a:bodyPr/>
                    <a:lstStyle/>
                    <a:p>
                      <a:r>
                        <a:rPr lang="en-AU"/>
                        <a:t>No User Impact</a:t>
                      </a:r>
                    </a:p>
                  </a:txBody>
                  <a:tcPr/>
                </a:tc>
                <a:tc>
                  <a:txBody>
                    <a:bodyPr/>
                    <a:lstStyle/>
                    <a:p>
                      <a:r>
                        <a:rPr lang="en-AU"/>
                        <a:t>Solution Portability</a:t>
                      </a:r>
                    </a:p>
                  </a:txBody>
                  <a:tcPr/>
                </a:tc>
                <a:tc>
                  <a:txBody>
                    <a:bodyPr/>
                    <a:lstStyle/>
                    <a:p>
                      <a:r>
                        <a:rPr lang="en-AU"/>
                        <a:t>No Operations Impact</a:t>
                      </a:r>
                    </a:p>
                  </a:txBody>
                  <a:tcPr/>
                </a:tc>
                <a:tc>
                  <a:txBody>
                    <a:bodyPr/>
                    <a:lstStyle/>
                    <a:p>
                      <a:r>
                        <a:rPr lang="en-AU"/>
                        <a:t>Enterprise Support</a:t>
                      </a:r>
                    </a:p>
                  </a:txBody>
                  <a:tcPr/>
                </a:tc>
                <a:tc>
                  <a:txBody>
                    <a:bodyPr/>
                    <a:lstStyle/>
                    <a:p>
                      <a:r>
                        <a:rPr lang="en-AU"/>
                        <a:t>Enterprise Discount</a:t>
                      </a:r>
                    </a:p>
                  </a:txBody>
                  <a:tcPr/>
                </a:tc>
                <a:extLst>
                  <a:ext uri="{0D108BD9-81ED-4DB2-BD59-A6C34878D82A}">
                    <a16:rowId xmlns:a16="http://schemas.microsoft.com/office/drawing/2014/main" val="482456756"/>
                  </a:ext>
                </a:extLst>
              </a:tr>
              <a:tr h="312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Cloud Enablement “Isolated”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(Option 4)</a:t>
                      </a:r>
                    </a:p>
                  </a:txBody>
                  <a:tcP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extLst>
                  <a:ext uri="{0D108BD9-81ED-4DB2-BD59-A6C34878D82A}">
                    <a16:rowId xmlns:a16="http://schemas.microsoft.com/office/drawing/2014/main" val="2462361337"/>
                  </a:ext>
                </a:extLst>
              </a:tr>
              <a:tr h="19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AWS Retail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(Option 2)</a:t>
                      </a:r>
                    </a:p>
                  </a:txBody>
                  <a:tcP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extLst>
                  <a:ext uri="{0D108BD9-81ED-4DB2-BD59-A6C34878D82A}">
                    <a16:rowId xmlns:a16="http://schemas.microsoft.com/office/drawing/2014/main" val="922018395"/>
                  </a:ext>
                </a:extLst>
              </a:tr>
              <a:tr h="159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Cloud Enablement “External”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(Option 3)</a:t>
                      </a:r>
                    </a:p>
                  </a:txBody>
                  <a:tcP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extLst>
                  <a:ext uri="{0D108BD9-81ED-4DB2-BD59-A6C34878D82A}">
                    <a16:rowId xmlns:a16="http://schemas.microsoft.com/office/drawing/2014/main" val="3388221497"/>
                  </a:ext>
                </a:extLst>
              </a:tr>
              <a:tr h="159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Telstra AMP Naked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t>(Option 1)</a:t>
                      </a:r>
                    </a:p>
                  </a:txBody>
                  <a:tcP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kern="1200" baseline="0">
                          <a:solidFill>
                            <a:srgbClr val="FF000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tc>
                  <a:txBody>
                    <a:bodyPr/>
                    <a:lstStyle/>
                    <a:p>
                      <a:pPr algn="ctr"/>
                      <a:r>
                        <a:rPr lang="en-AU" sz="3600" baseline="0">
                          <a:solidFill>
                            <a:srgbClr val="00B050"/>
                          </a:solidFill>
                          <a:sym typeface="Wingdings" panose="05000000000000000000" pitchFamily="2" charset="2"/>
                        </a:rPr>
                        <a:t></a:t>
                      </a:r>
                      <a:endParaRPr lang="en-AU" sz="3600"/>
                    </a:p>
                  </a:txBody>
                  <a:tcPr anchor="ctr"/>
                </a:tc>
                <a:extLst>
                  <a:ext uri="{0D108BD9-81ED-4DB2-BD59-A6C34878D82A}">
                    <a16:rowId xmlns:a16="http://schemas.microsoft.com/office/drawing/2014/main" val="3778610223"/>
                  </a:ext>
                </a:extLst>
              </a:tr>
            </a:tbl>
          </a:graphicData>
        </a:graphic>
      </p:graphicFrame>
    </p:spTree>
    <p:extLst>
      <p:ext uri="{BB962C8B-B14F-4D97-AF65-F5344CB8AC3E}">
        <p14:creationId xmlns:p14="http://schemas.microsoft.com/office/powerpoint/2010/main" val="20047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47EFB-8351-4721-9075-F6FF6C8090A6}"/>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616939EA-76DE-4956-8DFD-1D519CDCE4A9}"/>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DED5557A-0B62-4BBD-AAB9-37355466251B}"/>
              </a:ext>
            </a:extLst>
          </p:cNvPr>
          <p:cNvSpPr>
            <a:spLocks noGrp="1"/>
          </p:cNvSpPr>
          <p:nvPr>
            <p:ph type="sldNum" sz="quarter" idx="12"/>
          </p:nvPr>
        </p:nvSpPr>
        <p:spPr/>
        <p:txBody>
          <a:bodyPr/>
          <a:lstStyle/>
          <a:p>
            <a:r>
              <a:rPr lang="en-AU"/>
              <a:t>Page </a:t>
            </a:r>
            <a:fld id="{F52F7EB1-5C13-42E3-A830-3DDEA4CA647C}" type="slidenum">
              <a:rPr lang="en-AU" smtClean="0"/>
              <a:pPr/>
              <a:t>12</a:t>
            </a:fld>
            <a:endParaRPr lang="en-AU"/>
          </a:p>
        </p:txBody>
      </p:sp>
      <p:sp>
        <p:nvSpPr>
          <p:cNvPr id="5" name="Text Placeholder 4">
            <a:extLst>
              <a:ext uri="{FF2B5EF4-FFF2-40B4-BE49-F238E27FC236}">
                <a16:creationId xmlns:a16="http://schemas.microsoft.com/office/drawing/2014/main" id="{DE3F9423-8F2B-4745-BD64-1FAFBDF2C051}"/>
              </a:ext>
            </a:extLst>
          </p:cNvPr>
          <p:cNvSpPr>
            <a:spLocks noGrp="1"/>
          </p:cNvSpPr>
          <p:nvPr>
            <p:ph type="body" sz="quarter" idx="14"/>
          </p:nvPr>
        </p:nvSpPr>
        <p:spPr>
          <a:xfrm>
            <a:off x="492424" y="479048"/>
            <a:ext cx="10270825" cy="313932"/>
          </a:xfrm>
        </p:spPr>
        <p:txBody>
          <a:bodyPr/>
          <a:lstStyle/>
          <a:p>
            <a:r>
              <a:rPr lang="en-AU" sz="2400"/>
              <a:t>IaaS/PaaS Shared Responsibility Model</a:t>
            </a:r>
          </a:p>
        </p:txBody>
      </p:sp>
      <p:sp>
        <p:nvSpPr>
          <p:cNvPr id="125" name="Rectangle 124">
            <a:extLst>
              <a:ext uri="{FF2B5EF4-FFF2-40B4-BE49-F238E27FC236}">
                <a16:creationId xmlns:a16="http://schemas.microsoft.com/office/drawing/2014/main" id="{45B81DFD-F04B-4DC9-B069-11E11E7D7552}"/>
              </a:ext>
            </a:extLst>
          </p:cNvPr>
          <p:cNvSpPr/>
          <p:nvPr/>
        </p:nvSpPr>
        <p:spPr>
          <a:xfrm>
            <a:off x="3900881" y="964734"/>
            <a:ext cx="6739156" cy="42783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Customer Data, Application Identity and Access</a:t>
            </a:r>
          </a:p>
        </p:txBody>
      </p:sp>
      <p:sp>
        <p:nvSpPr>
          <p:cNvPr id="126" name="Rectangle 125">
            <a:extLst>
              <a:ext uri="{FF2B5EF4-FFF2-40B4-BE49-F238E27FC236}">
                <a16:creationId xmlns:a16="http://schemas.microsoft.com/office/drawing/2014/main" id="{223D380C-8DC1-4934-8488-9B35B852107F}"/>
              </a:ext>
            </a:extLst>
          </p:cNvPr>
          <p:cNvSpPr/>
          <p:nvPr/>
        </p:nvSpPr>
        <p:spPr>
          <a:xfrm>
            <a:off x="3899484" y="2570728"/>
            <a:ext cx="2195119" cy="136230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Data Encryption &amp;  Data Integrity.</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400" b="0" i="0" u="none" strike="noStrike" kern="0" cap="none" spc="0" normalizeH="0" baseline="0" noProof="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Authentication</a:t>
            </a:r>
          </a:p>
        </p:txBody>
      </p:sp>
      <p:sp>
        <p:nvSpPr>
          <p:cNvPr id="127" name="Rectangle 126">
            <a:extLst>
              <a:ext uri="{FF2B5EF4-FFF2-40B4-BE49-F238E27FC236}">
                <a16:creationId xmlns:a16="http://schemas.microsoft.com/office/drawing/2014/main" id="{C329FE6A-B85A-4BE5-9694-D4CC883A12B8}"/>
              </a:ext>
            </a:extLst>
          </p:cNvPr>
          <p:cNvSpPr/>
          <p:nvPr/>
        </p:nvSpPr>
        <p:spPr>
          <a:xfrm>
            <a:off x="6175695" y="1459684"/>
            <a:ext cx="2195119" cy="104393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Application &amp; Code Management</a:t>
            </a:r>
          </a:p>
        </p:txBody>
      </p:sp>
      <p:sp>
        <p:nvSpPr>
          <p:cNvPr id="128" name="Rectangle 127">
            <a:extLst>
              <a:ext uri="{FF2B5EF4-FFF2-40B4-BE49-F238E27FC236}">
                <a16:creationId xmlns:a16="http://schemas.microsoft.com/office/drawing/2014/main" id="{AEC87EC5-A282-4A73-875D-A16D61729084}"/>
              </a:ext>
            </a:extLst>
          </p:cNvPr>
          <p:cNvSpPr/>
          <p:nvPr/>
        </p:nvSpPr>
        <p:spPr>
          <a:xfrm>
            <a:off x="8444918" y="1459684"/>
            <a:ext cx="2195119" cy="1023457"/>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prstClr val="white"/>
                </a:solidFill>
                <a:effectLst/>
                <a:uLnTx/>
                <a:uFillTx/>
                <a:latin typeface="Calibri" panose="020F0502020204030204"/>
                <a:ea typeface="+mn-ea"/>
                <a:cs typeface="+mn-cs"/>
              </a:rPr>
              <a:t>Internet Access, Monitoring and Logging.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prstClr val="white"/>
                </a:solidFill>
                <a:effectLst/>
                <a:uLnTx/>
                <a:uFillTx/>
                <a:latin typeface="Calibri" panose="020F0502020204030204"/>
                <a:ea typeface="+mn-ea"/>
                <a:cs typeface="+mn-cs"/>
              </a:rPr>
              <a:t>(tools provided by platform)</a:t>
            </a:r>
          </a:p>
        </p:txBody>
      </p:sp>
      <p:sp>
        <p:nvSpPr>
          <p:cNvPr id="129" name="Rectangle 128">
            <a:extLst>
              <a:ext uri="{FF2B5EF4-FFF2-40B4-BE49-F238E27FC236}">
                <a16:creationId xmlns:a16="http://schemas.microsoft.com/office/drawing/2014/main" id="{C8421BF6-BB3E-49F0-A6BA-5AFEF4C5405C}"/>
              </a:ext>
            </a:extLst>
          </p:cNvPr>
          <p:cNvSpPr/>
          <p:nvPr/>
        </p:nvSpPr>
        <p:spPr>
          <a:xfrm>
            <a:off x="3900881" y="1459682"/>
            <a:ext cx="2195119" cy="1043938"/>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Platform Management</a:t>
            </a:r>
          </a:p>
        </p:txBody>
      </p:sp>
      <p:sp>
        <p:nvSpPr>
          <p:cNvPr id="130" name="Rectangle 129">
            <a:extLst>
              <a:ext uri="{FF2B5EF4-FFF2-40B4-BE49-F238E27FC236}">
                <a16:creationId xmlns:a16="http://schemas.microsoft.com/office/drawing/2014/main" id="{F6C3D5E7-0A82-4E75-9C07-9F21B598E69C}"/>
              </a:ext>
            </a:extLst>
          </p:cNvPr>
          <p:cNvSpPr/>
          <p:nvPr/>
        </p:nvSpPr>
        <p:spPr>
          <a:xfrm>
            <a:off x="6175695" y="2561438"/>
            <a:ext cx="2195119" cy="137928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Code And Data Encryption.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Provided by 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a:ln>
                  <a:noFill/>
                </a:ln>
                <a:solidFill>
                  <a:prstClr val="white"/>
                </a:solidFill>
                <a:effectLst/>
                <a:uLnTx/>
                <a:uFillTx/>
                <a:latin typeface="Calibri" panose="020F0502020204030204"/>
                <a:ea typeface="+mn-ea"/>
                <a:cs typeface="+mn-cs"/>
              </a:rPr>
              <a:t>(Protection of Data at Rest)</a:t>
            </a:r>
          </a:p>
        </p:txBody>
      </p:sp>
      <p:sp>
        <p:nvSpPr>
          <p:cNvPr id="131" name="Rectangle 130">
            <a:extLst>
              <a:ext uri="{FF2B5EF4-FFF2-40B4-BE49-F238E27FC236}">
                <a16:creationId xmlns:a16="http://schemas.microsoft.com/office/drawing/2014/main" id="{39F97B44-EA21-4BFE-BC7D-8B815CD20BD7}"/>
              </a:ext>
            </a:extLst>
          </p:cNvPr>
          <p:cNvSpPr/>
          <p:nvPr/>
        </p:nvSpPr>
        <p:spPr>
          <a:xfrm>
            <a:off x="8444918" y="2555147"/>
            <a:ext cx="2195119" cy="1385580"/>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Network Traffic Protection &amp; Firewall Configuration.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a:ln>
                  <a:noFill/>
                </a:ln>
                <a:solidFill>
                  <a:prstClr val="white"/>
                </a:solidFill>
                <a:effectLst/>
                <a:uLnTx/>
                <a:uFillTx/>
                <a:latin typeface="Calibri" panose="020F0502020204030204"/>
                <a:ea typeface="+mn-ea"/>
                <a:cs typeface="+mn-cs"/>
              </a:rPr>
              <a:t>(Protection of Data in transit)</a:t>
            </a:r>
          </a:p>
        </p:txBody>
      </p:sp>
      <p:sp>
        <p:nvSpPr>
          <p:cNvPr id="132" name="Rectangle 131">
            <a:extLst>
              <a:ext uri="{FF2B5EF4-FFF2-40B4-BE49-F238E27FC236}">
                <a16:creationId xmlns:a16="http://schemas.microsoft.com/office/drawing/2014/main" id="{5A69DFBE-10AF-4BE3-8A0F-61A9C5E2D11F}"/>
              </a:ext>
            </a:extLst>
          </p:cNvPr>
          <p:cNvSpPr/>
          <p:nvPr/>
        </p:nvSpPr>
        <p:spPr>
          <a:xfrm>
            <a:off x="3900880" y="4011335"/>
            <a:ext cx="6739156" cy="427839"/>
          </a:xfrm>
          <a:prstGeom prst="rect">
            <a:avLst/>
          </a:prstGeom>
          <a:solidFill>
            <a:srgbClr val="4472C4"/>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Operating System and Network Configuration</a:t>
            </a:r>
          </a:p>
        </p:txBody>
      </p:sp>
      <p:sp>
        <p:nvSpPr>
          <p:cNvPr id="133" name="Rectangle 132">
            <a:extLst>
              <a:ext uri="{FF2B5EF4-FFF2-40B4-BE49-F238E27FC236}">
                <a16:creationId xmlns:a16="http://schemas.microsoft.com/office/drawing/2014/main" id="{B3947568-AAC6-46B1-8E69-4145A2B26A03}"/>
              </a:ext>
            </a:extLst>
          </p:cNvPr>
          <p:cNvSpPr/>
          <p:nvPr/>
        </p:nvSpPr>
        <p:spPr>
          <a:xfrm>
            <a:off x="3900880" y="4511180"/>
            <a:ext cx="1603699" cy="505436"/>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Compute</a:t>
            </a:r>
          </a:p>
        </p:txBody>
      </p:sp>
      <p:sp>
        <p:nvSpPr>
          <p:cNvPr id="134" name="Rectangle 133">
            <a:extLst>
              <a:ext uri="{FF2B5EF4-FFF2-40B4-BE49-F238E27FC236}">
                <a16:creationId xmlns:a16="http://schemas.microsoft.com/office/drawing/2014/main" id="{D11BB86C-7373-4ADC-AB70-82F183CF63A5}"/>
              </a:ext>
            </a:extLst>
          </p:cNvPr>
          <p:cNvSpPr/>
          <p:nvPr/>
        </p:nvSpPr>
        <p:spPr>
          <a:xfrm>
            <a:off x="5580079" y="4511180"/>
            <a:ext cx="1654031" cy="505436"/>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Storage</a:t>
            </a:r>
          </a:p>
        </p:txBody>
      </p:sp>
      <p:sp>
        <p:nvSpPr>
          <p:cNvPr id="135" name="Rectangle 134">
            <a:extLst>
              <a:ext uri="{FF2B5EF4-FFF2-40B4-BE49-F238E27FC236}">
                <a16:creationId xmlns:a16="http://schemas.microsoft.com/office/drawing/2014/main" id="{B0E62085-15E0-4789-8B74-98F9F8A6FD03}"/>
              </a:ext>
            </a:extLst>
          </p:cNvPr>
          <p:cNvSpPr/>
          <p:nvPr/>
        </p:nvSpPr>
        <p:spPr>
          <a:xfrm>
            <a:off x="7309610" y="4511180"/>
            <a:ext cx="1654031" cy="505436"/>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Database</a:t>
            </a:r>
          </a:p>
        </p:txBody>
      </p:sp>
      <p:sp>
        <p:nvSpPr>
          <p:cNvPr id="136" name="Rectangle 135">
            <a:extLst>
              <a:ext uri="{FF2B5EF4-FFF2-40B4-BE49-F238E27FC236}">
                <a16:creationId xmlns:a16="http://schemas.microsoft.com/office/drawing/2014/main" id="{825B58DB-3DB5-4A1E-B1BA-CE6CEFA770D6}"/>
              </a:ext>
            </a:extLst>
          </p:cNvPr>
          <p:cNvSpPr/>
          <p:nvPr/>
        </p:nvSpPr>
        <p:spPr>
          <a:xfrm>
            <a:off x="9039141" y="4511180"/>
            <a:ext cx="1600895" cy="505436"/>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Networking</a:t>
            </a:r>
          </a:p>
        </p:txBody>
      </p:sp>
      <p:sp>
        <p:nvSpPr>
          <p:cNvPr id="137" name="Rectangle 136">
            <a:extLst>
              <a:ext uri="{FF2B5EF4-FFF2-40B4-BE49-F238E27FC236}">
                <a16:creationId xmlns:a16="http://schemas.microsoft.com/office/drawing/2014/main" id="{ED8456EA-886F-42A2-BD16-89DEAFE781DC}"/>
              </a:ext>
            </a:extLst>
          </p:cNvPr>
          <p:cNvSpPr/>
          <p:nvPr/>
        </p:nvSpPr>
        <p:spPr>
          <a:xfrm>
            <a:off x="6741954" y="5094913"/>
            <a:ext cx="2221687" cy="505436"/>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Regions</a:t>
            </a:r>
          </a:p>
        </p:txBody>
      </p:sp>
      <p:sp>
        <p:nvSpPr>
          <p:cNvPr id="138" name="Rectangle 137">
            <a:extLst>
              <a:ext uri="{FF2B5EF4-FFF2-40B4-BE49-F238E27FC236}">
                <a16:creationId xmlns:a16="http://schemas.microsoft.com/office/drawing/2014/main" id="{4BB0B184-537F-46F4-B4F1-BF9BF4CEECE6}"/>
              </a:ext>
            </a:extLst>
          </p:cNvPr>
          <p:cNvSpPr/>
          <p:nvPr/>
        </p:nvSpPr>
        <p:spPr>
          <a:xfrm>
            <a:off x="6741954" y="5672355"/>
            <a:ext cx="2221687" cy="535498"/>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Availability Zones</a:t>
            </a:r>
          </a:p>
        </p:txBody>
      </p:sp>
      <p:sp>
        <p:nvSpPr>
          <p:cNvPr id="139" name="Rectangle 138">
            <a:extLst>
              <a:ext uri="{FF2B5EF4-FFF2-40B4-BE49-F238E27FC236}">
                <a16:creationId xmlns:a16="http://schemas.microsoft.com/office/drawing/2014/main" id="{7F45D918-07F6-4663-8E7A-DC3EE2A6152C}"/>
              </a:ext>
            </a:extLst>
          </p:cNvPr>
          <p:cNvSpPr/>
          <p:nvPr/>
        </p:nvSpPr>
        <p:spPr>
          <a:xfrm>
            <a:off x="9062905" y="5081981"/>
            <a:ext cx="1577131" cy="1125872"/>
          </a:xfrm>
          <a:prstGeom prst="rect">
            <a:avLst/>
          </a:prstGeom>
          <a:solidFill>
            <a:srgbClr val="ED7D31"/>
          </a:solidFill>
          <a:ln w="12700" cap="flat" cmpd="sng" algn="ctr">
            <a:solidFill>
              <a:srgbClr val="4472C4">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Calibri" panose="020F0502020204030204"/>
                <a:ea typeface="+mn-ea"/>
                <a:cs typeface="+mn-cs"/>
              </a:rPr>
              <a:t>Edge Locations</a:t>
            </a:r>
          </a:p>
        </p:txBody>
      </p:sp>
      <p:sp>
        <p:nvSpPr>
          <p:cNvPr id="140" name="TextBox 139">
            <a:extLst>
              <a:ext uri="{FF2B5EF4-FFF2-40B4-BE49-F238E27FC236}">
                <a16:creationId xmlns:a16="http://schemas.microsoft.com/office/drawing/2014/main" id="{8DC58B86-F085-4EAA-B336-0EF8C8CD1702}"/>
              </a:ext>
            </a:extLst>
          </p:cNvPr>
          <p:cNvSpPr txBox="1"/>
          <p:nvPr/>
        </p:nvSpPr>
        <p:spPr>
          <a:xfrm>
            <a:off x="3899484" y="5410899"/>
            <a:ext cx="2662103" cy="369332"/>
          </a:xfrm>
          <a:prstGeom prst="rect">
            <a:avLst/>
          </a:prstGeom>
          <a:noFill/>
        </p:spPr>
        <p:txBody>
          <a:bodyPr wrap="square" rtlCol="0">
            <a:spAutoFit/>
          </a:bodyPr>
          <a:lstStyle/>
          <a:p>
            <a:pPr defTabSz="914400"/>
            <a:r>
              <a:rPr lang="en-AU" sz="1800" b="1">
                <a:solidFill>
                  <a:srgbClr val="ED7D31"/>
                </a:solidFill>
                <a:latin typeface="Calibri" panose="020F0502020204030204"/>
              </a:rPr>
              <a:t>AWS Global Infrastructure</a:t>
            </a:r>
          </a:p>
        </p:txBody>
      </p:sp>
      <p:sp>
        <p:nvSpPr>
          <p:cNvPr id="141" name="Flowchart: Off-page Connector 140">
            <a:extLst>
              <a:ext uri="{FF2B5EF4-FFF2-40B4-BE49-F238E27FC236}">
                <a16:creationId xmlns:a16="http://schemas.microsoft.com/office/drawing/2014/main" id="{6569833A-4C7C-4BE4-98EB-B1FE475EBD70}"/>
              </a:ext>
            </a:extLst>
          </p:cNvPr>
          <p:cNvSpPr/>
          <p:nvPr/>
        </p:nvSpPr>
        <p:spPr>
          <a:xfrm rot="16200000">
            <a:off x="759664" y="1638007"/>
            <a:ext cx="3470940" cy="2131394"/>
          </a:xfrm>
          <a:prstGeom prst="flowChartOffpageConnector">
            <a:avLst/>
          </a:prstGeom>
          <a:solidFill>
            <a:srgbClr val="4472C4"/>
          </a:solidFill>
          <a:ln w="12700" cap="flat" cmpd="sng" algn="ctr">
            <a:solidFill>
              <a:srgbClr val="4472C4">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prstClr val="white"/>
                </a:solidFill>
                <a:effectLst/>
                <a:uLnTx/>
                <a:uFillTx/>
                <a:latin typeface="Calibri" panose="020F0502020204030204"/>
                <a:ea typeface="+mn-ea"/>
                <a:cs typeface="+mn-cs"/>
              </a:rPr>
              <a:t>Logical Tech</a:t>
            </a:r>
          </a:p>
        </p:txBody>
      </p:sp>
      <p:sp>
        <p:nvSpPr>
          <p:cNvPr id="142" name="TextBox 141">
            <a:extLst>
              <a:ext uri="{FF2B5EF4-FFF2-40B4-BE49-F238E27FC236}">
                <a16:creationId xmlns:a16="http://schemas.microsoft.com/office/drawing/2014/main" id="{80D9288C-8E9F-47F0-904D-63C0E5CB8800}"/>
              </a:ext>
            </a:extLst>
          </p:cNvPr>
          <p:cNvSpPr txBox="1"/>
          <p:nvPr/>
        </p:nvSpPr>
        <p:spPr>
          <a:xfrm>
            <a:off x="1551963" y="3394428"/>
            <a:ext cx="1688764" cy="1077218"/>
          </a:xfrm>
          <a:prstGeom prst="rect">
            <a:avLst/>
          </a:prstGeom>
          <a:noFill/>
        </p:spPr>
        <p:txBody>
          <a:bodyPr wrap="square" rtlCol="0">
            <a:spAutoFit/>
          </a:bodyPr>
          <a:lstStyle/>
          <a:p>
            <a:pPr defTabSz="914400"/>
            <a:r>
              <a:rPr lang="en-AU" sz="1400">
                <a:solidFill>
                  <a:prstClr val="white"/>
                </a:solidFill>
                <a:latin typeface="Calibri" panose="020F0502020204030204"/>
              </a:rPr>
              <a:t>Responsible for security and support “in” the Cloud</a:t>
            </a:r>
          </a:p>
        </p:txBody>
      </p:sp>
      <p:sp>
        <p:nvSpPr>
          <p:cNvPr id="143" name="Flowchart: Off-page Connector 142">
            <a:extLst>
              <a:ext uri="{FF2B5EF4-FFF2-40B4-BE49-F238E27FC236}">
                <a16:creationId xmlns:a16="http://schemas.microsoft.com/office/drawing/2014/main" id="{DD928B63-55A1-430B-A5B6-6553EC7F0060}"/>
              </a:ext>
            </a:extLst>
          </p:cNvPr>
          <p:cNvSpPr/>
          <p:nvPr/>
        </p:nvSpPr>
        <p:spPr>
          <a:xfrm rot="16200000">
            <a:off x="1646798" y="4293820"/>
            <a:ext cx="1696673" cy="2131394"/>
          </a:xfrm>
          <a:prstGeom prst="flowChartOffpageConnector">
            <a:avLst/>
          </a:prstGeom>
          <a:solidFill>
            <a:srgbClr val="ED7D31"/>
          </a:solidFill>
          <a:ln w="12700" cap="flat" cmpd="sng" algn="ctr">
            <a:solidFill>
              <a:srgbClr val="4472C4">
                <a:shade val="50000"/>
              </a:srgbClr>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0" i="0" u="none" strike="noStrike" kern="0" cap="none" spc="0" normalizeH="0" baseline="0" noProof="0">
                <a:ln>
                  <a:noFill/>
                </a:ln>
                <a:solidFill>
                  <a:prstClr val="white"/>
                </a:solidFill>
                <a:effectLst/>
                <a:uLnTx/>
                <a:uFillTx/>
                <a:latin typeface="Calibri" panose="020F0502020204030204"/>
                <a:ea typeface="+mn-ea"/>
                <a:cs typeface="+mn-cs"/>
              </a:rPr>
              <a:t>AWS</a:t>
            </a:r>
          </a:p>
        </p:txBody>
      </p:sp>
      <p:sp>
        <p:nvSpPr>
          <p:cNvPr id="144" name="TextBox 143">
            <a:extLst>
              <a:ext uri="{FF2B5EF4-FFF2-40B4-BE49-F238E27FC236}">
                <a16:creationId xmlns:a16="http://schemas.microsoft.com/office/drawing/2014/main" id="{1BB029AF-6384-463B-AAFF-89340B6F6E0C}"/>
              </a:ext>
            </a:extLst>
          </p:cNvPr>
          <p:cNvSpPr txBox="1"/>
          <p:nvPr/>
        </p:nvSpPr>
        <p:spPr>
          <a:xfrm>
            <a:off x="1551964" y="5457065"/>
            <a:ext cx="1718522" cy="646331"/>
          </a:xfrm>
          <a:prstGeom prst="rect">
            <a:avLst/>
          </a:prstGeom>
          <a:noFill/>
        </p:spPr>
        <p:txBody>
          <a:bodyPr wrap="square" rtlCol="0">
            <a:spAutoFit/>
          </a:bodyPr>
          <a:lstStyle/>
          <a:p>
            <a:pPr defTabSz="914400"/>
            <a:r>
              <a:rPr lang="en-AU" sz="1400">
                <a:solidFill>
                  <a:prstClr val="white"/>
                </a:solidFill>
                <a:latin typeface="Calibri" panose="020F0502020204030204"/>
              </a:rPr>
              <a:t>Responsible for security and support “of” the Cloud</a:t>
            </a:r>
          </a:p>
        </p:txBody>
      </p:sp>
    </p:spTree>
    <p:extLst>
      <p:ext uri="{BB962C8B-B14F-4D97-AF65-F5344CB8AC3E}">
        <p14:creationId xmlns:p14="http://schemas.microsoft.com/office/powerpoint/2010/main" val="182443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AB737-7DD4-4292-BE90-3548F3DA7132}"/>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350638FC-E3D6-4FFC-9F57-77DCCAAD08F5}"/>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FE6621AA-EC31-4F39-8851-33403C6961BF}"/>
              </a:ext>
            </a:extLst>
          </p:cNvPr>
          <p:cNvSpPr>
            <a:spLocks noGrp="1"/>
          </p:cNvSpPr>
          <p:nvPr>
            <p:ph type="sldNum" sz="quarter" idx="12"/>
          </p:nvPr>
        </p:nvSpPr>
        <p:spPr/>
        <p:txBody>
          <a:bodyPr/>
          <a:lstStyle/>
          <a:p>
            <a:r>
              <a:rPr lang="en-AU"/>
              <a:t>Page </a:t>
            </a:r>
            <a:fld id="{F52F7EB1-5C13-42E3-A830-3DDEA4CA647C}" type="slidenum">
              <a:rPr lang="en-AU" smtClean="0"/>
              <a:pPr/>
              <a:t>13</a:t>
            </a:fld>
            <a:endParaRPr lang="en-AU"/>
          </a:p>
        </p:txBody>
      </p:sp>
      <p:sp>
        <p:nvSpPr>
          <p:cNvPr id="5" name="Text Placeholder 4">
            <a:extLst>
              <a:ext uri="{FF2B5EF4-FFF2-40B4-BE49-F238E27FC236}">
                <a16:creationId xmlns:a16="http://schemas.microsoft.com/office/drawing/2014/main" id="{5AEC43AE-FC05-4091-AB25-784210CEFAD4}"/>
              </a:ext>
            </a:extLst>
          </p:cNvPr>
          <p:cNvSpPr>
            <a:spLocks noGrp="1"/>
          </p:cNvSpPr>
          <p:nvPr>
            <p:ph type="body" sz="quarter" idx="14"/>
          </p:nvPr>
        </p:nvSpPr>
        <p:spPr>
          <a:xfrm>
            <a:off x="492424" y="479048"/>
            <a:ext cx="10270825" cy="418576"/>
          </a:xfrm>
        </p:spPr>
        <p:txBody>
          <a:bodyPr/>
          <a:lstStyle/>
          <a:p>
            <a:r>
              <a:rPr lang="en-AU"/>
              <a:t>Appendix</a:t>
            </a:r>
          </a:p>
        </p:txBody>
      </p:sp>
      <p:graphicFrame>
        <p:nvGraphicFramePr>
          <p:cNvPr id="8" name="Object 7">
            <a:extLst>
              <a:ext uri="{FF2B5EF4-FFF2-40B4-BE49-F238E27FC236}">
                <a16:creationId xmlns:a16="http://schemas.microsoft.com/office/drawing/2014/main" id="{9536C68F-29B7-4169-8FE6-BBDBB32450A7}"/>
              </a:ext>
            </a:extLst>
          </p:cNvPr>
          <p:cNvGraphicFramePr>
            <a:graphicFrameLocks noChangeAspect="1"/>
          </p:cNvGraphicFramePr>
          <p:nvPr>
            <p:extLst>
              <p:ext uri="{D42A27DB-BD31-4B8C-83A1-F6EECF244321}">
                <p14:modId xmlns:p14="http://schemas.microsoft.com/office/powerpoint/2010/main" val="465027548"/>
              </p:ext>
            </p:extLst>
          </p:nvPr>
        </p:nvGraphicFramePr>
        <p:xfrm>
          <a:off x="687190" y="1426857"/>
          <a:ext cx="1667116" cy="1406629"/>
        </p:xfrm>
        <a:graphic>
          <a:graphicData uri="http://schemas.openxmlformats.org/presentationml/2006/ole">
            <mc:AlternateContent xmlns:mc="http://schemas.openxmlformats.org/markup-compatibility/2006">
              <mc:Choice xmlns:v="urn:schemas-microsoft-com:vml" Requires="v">
                <p:oleObj name="Acrobat Document" showAsIcon="1" r:id="rId2" imgW="914400" imgH="771480" progId="AcroExch.Document.DC">
                  <p:embed/>
                </p:oleObj>
              </mc:Choice>
              <mc:Fallback>
                <p:oleObj name="Acrobat Document" showAsIcon="1" r:id="rId2" imgW="914400" imgH="771480" progId="AcroExch.Document.DC">
                  <p:embed/>
                  <p:pic>
                    <p:nvPicPr>
                      <p:cNvPr id="8" name="Object 7">
                        <a:extLst>
                          <a:ext uri="{FF2B5EF4-FFF2-40B4-BE49-F238E27FC236}">
                            <a16:creationId xmlns:a16="http://schemas.microsoft.com/office/drawing/2014/main" id="{9536C68F-29B7-4169-8FE6-BBDBB32450A7}"/>
                          </a:ext>
                        </a:extLst>
                      </p:cNvPr>
                      <p:cNvPicPr/>
                      <p:nvPr/>
                    </p:nvPicPr>
                    <p:blipFill>
                      <a:blip r:embed="rId3"/>
                      <a:stretch>
                        <a:fillRect/>
                      </a:stretch>
                    </p:blipFill>
                    <p:spPr>
                      <a:xfrm>
                        <a:off x="687190" y="1426857"/>
                        <a:ext cx="1667116" cy="1406629"/>
                      </a:xfrm>
                      <a:prstGeom prst="rect">
                        <a:avLst/>
                      </a:prstGeom>
                    </p:spPr>
                  </p:pic>
                </p:oleObj>
              </mc:Fallback>
            </mc:AlternateContent>
          </a:graphicData>
        </a:graphic>
      </p:graphicFrame>
    </p:spTree>
    <p:extLst>
      <p:ext uri="{BB962C8B-B14F-4D97-AF65-F5344CB8AC3E}">
        <p14:creationId xmlns:p14="http://schemas.microsoft.com/office/powerpoint/2010/main" val="25841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349FD4-F303-47E6-A7E6-B39E65191EB8}"/>
              </a:ext>
            </a:extLst>
          </p:cNvPr>
          <p:cNvSpPr>
            <a:spLocks noGrp="1"/>
          </p:cNvSpPr>
          <p:nvPr>
            <p:ph type="dt" sz="half" idx="10"/>
          </p:nvPr>
        </p:nvSpPr>
        <p:spPr/>
        <p:txBody>
          <a:bodyPr/>
          <a:lstStyle/>
          <a:p>
            <a:r>
              <a:rPr lang="en-US">
                <a:solidFill>
                  <a:schemeClr val="tx2"/>
                </a:solidFill>
              </a:rPr>
              <a:t>Copyright Telstra©</a:t>
            </a:r>
            <a:endParaRPr lang="en-AU">
              <a:solidFill>
                <a:schemeClr val="tx2"/>
              </a:solidFill>
            </a:endParaRPr>
          </a:p>
        </p:txBody>
      </p:sp>
      <p:sp>
        <p:nvSpPr>
          <p:cNvPr id="3" name="Footer Placeholder 2">
            <a:extLst>
              <a:ext uri="{FF2B5EF4-FFF2-40B4-BE49-F238E27FC236}">
                <a16:creationId xmlns:a16="http://schemas.microsoft.com/office/drawing/2014/main" id="{762A382F-216D-4E32-AA8F-8CC5EBE00A2C}"/>
              </a:ext>
            </a:extLst>
          </p:cNvPr>
          <p:cNvSpPr>
            <a:spLocks noGrp="1"/>
          </p:cNvSpPr>
          <p:nvPr>
            <p:ph type="ftr" sz="quarter" idx="11"/>
          </p:nvPr>
        </p:nvSpPr>
        <p:spPr/>
        <p:txBody>
          <a:bodyPr/>
          <a:lstStyle/>
          <a:p>
            <a:r>
              <a:rPr lang="en-US">
                <a:solidFill>
                  <a:schemeClr val="tx2"/>
                </a:solidFill>
              </a:rPr>
              <a:t>IPND Availability LCM</a:t>
            </a:r>
            <a:endParaRPr lang="en-AU">
              <a:solidFill>
                <a:schemeClr val="tx2"/>
              </a:solidFill>
            </a:endParaRPr>
          </a:p>
        </p:txBody>
      </p:sp>
      <p:sp>
        <p:nvSpPr>
          <p:cNvPr id="4" name="Slide Number Placeholder 3">
            <a:extLst>
              <a:ext uri="{FF2B5EF4-FFF2-40B4-BE49-F238E27FC236}">
                <a16:creationId xmlns:a16="http://schemas.microsoft.com/office/drawing/2014/main" id="{42D0AE3F-1C7A-4140-9D8E-A4C47D4720C8}"/>
              </a:ext>
            </a:extLst>
          </p:cNvPr>
          <p:cNvSpPr>
            <a:spLocks noGrp="1"/>
          </p:cNvSpPr>
          <p:nvPr>
            <p:ph type="sldNum" sz="quarter" idx="12"/>
          </p:nvPr>
        </p:nvSpPr>
        <p:spPr>
          <a:xfrm>
            <a:off x="492425" y="6518989"/>
            <a:ext cx="310983" cy="123111"/>
          </a:xfrm>
        </p:spPr>
        <p:txBody>
          <a:bodyPr/>
          <a:lstStyle/>
          <a:p>
            <a:r>
              <a:rPr lang="en-AU">
                <a:solidFill>
                  <a:schemeClr val="tx2"/>
                </a:solidFill>
              </a:rPr>
              <a:t>Page </a:t>
            </a:r>
            <a:fld id="{F52F7EB1-5C13-42E3-A830-3DDEA4CA647C}" type="slidenum">
              <a:rPr lang="en-AU" smtClean="0">
                <a:solidFill>
                  <a:schemeClr val="tx2"/>
                </a:solidFill>
              </a:rPr>
              <a:pPr/>
              <a:t>2</a:t>
            </a:fld>
            <a:endParaRPr lang="en-AU">
              <a:solidFill>
                <a:schemeClr val="tx2"/>
              </a:solidFill>
            </a:endParaRPr>
          </a:p>
        </p:txBody>
      </p:sp>
      <p:sp>
        <p:nvSpPr>
          <p:cNvPr id="5" name="Text Placeholder 4">
            <a:extLst>
              <a:ext uri="{FF2B5EF4-FFF2-40B4-BE49-F238E27FC236}">
                <a16:creationId xmlns:a16="http://schemas.microsoft.com/office/drawing/2014/main" id="{AC373CD9-0F68-4D71-B244-3D51465427B0}"/>
              </a:ext>
            </a:extLst>
          </p:cNvPr>
          <p:cNvSpPr>
            <a:spLocks noGrp="1"/>
          </p:cNvSpPr>
          <p:nvPr>
            <p:ph type="body" sz="quarter" idx="14"/>
          </p:nvPr>
        </p:nvSpPr>
        <p:spPr>
          <a:xfrm>
            <a:off x="492424" y="479048"/>
            <a:ext cx="10270825" cy="313932"/>
          </a:xfrm>
        </p:spPr>
        <p:txBody>
          <a:bodyPr/>
          <a:lstStyle/>
          <a:p>
            <a:r>
              <a:rPr lang="en-AU" sz="2400"/>
              <a:t>Approval for Cloud Tenancy Architecture</a:t>
            </a:r>
          </a:p>
        </p:txBody>
      </p:sp>
      <p:sp>
        <p:nvSpPr>
          <p:cNvPr id="6" name="TextBox 5">
            <a:extLst>
              <a:ext uri="{FF2B5EF4-FFF2-40B4-BE49-F238E27FC236}">
                <a16:creationId xmlns:a16="http://schemas.microsoft.com/office/drawing/2014/main" id="{022EAEAA-9937-45AE-8BB6-313A3878B9F0}"/>
              </a:ext>
            </a:extLst>
          </p:cNvPr>
          <p:cNvSpPr txBox="1"/>
          <p:nvPr/>
        </p:nvSpPr>
        <p:spPr>
          <a:xfrm flipH="1">
            <a:off x="492423" y="914782"/>
            <a:ext cx="10830122" cy="2769989"/>
          </a:xfrm>
          <a:prstGeom prst="rect">
            <a:avLst/>
          </a:prstGeom>
          <a:noFill/>
        </p:spPr>
        <p:txBody>
          <a:bodyPr wrap="square" lIns="0" tIns="0" rIns="0" bIns="0" rtlCol="0">
            <a:spAutoFit/>
          </a:bodyPr>
          <a:lstStyle/>
          <a:p>
            <a:pPr algn="l"/>
            <a:r>
              <a:rPr lang="en-AU" sz="1800">
                <a:effectLst/>
                <a:latin typeface="Telstra Akkurat" panose="020B0504020101020102" pitchFamily="34" charset="0"/>
                <a:ea typeface="Times New Roman" panose="02020603050405020304" pitchFamily="18" charset="0"/>
              </a:rPr>
              <a:t>The Integrated Public Number Database (IPND) is a centralised database that contains the record of each telephone number issued by CSPs to their customers in Australia. Under the Telecommunications (Carrier Licence Conditions - Telstra Corporation Limited) Declaration 2019, Telstra is appointed as the IPND Manager by the Federal Government and has an obligation to establish and maintain the IPND as an industry asset.</a:t>
            </a:r>
          </a:p>
          <a:p>
            <a:pPr algn="l"/>
            <a:endParaRPr lang="en-AU" sz="1800">
              <a:effectLst/>
              <a:latin typeface="Telstra Akkurat" panose="020B0504020101020102" pitchFamily="34" charset="0"/>
              <a:ea typeface="Times New Roman" panose="02020603050405020304" pitchFamily="18" charset="0"/>
            </a:endParaRPr>
          </a:p>
          <a:p>
            <a:pPr algn="l"/>
            <a:r>
              <a:rPr lang="en-AU" sz="1800">
                <a:effectLst/>
                <a:latin typeface="Telstra Akkurat" panose="020B0504020101020102" pitchFamily="34" charset="0"/>
                <a:ea typeface="Times New Roman" panose="02020603050405020304" pitchFamily="18" charset="0"/>
              </a:rPr>
              <a:t>IPND Availability LCM is an initiative to migrate the ageing IPND solution spread across multiple DCs - 3</a:t>
            </a:r>
            <a:r>
              <a:rPr lang="en-AU" sz="1800" baseline="30000">
                <a:effectLst/>
                <a:latin typeface="Telstra Akkurat" panose="020B0504020101020102" pitchFamily="34" charset="0"/>
                <a:ea typeface="Times New Roman" panose="02020603050405020304" pitchFamily="18" charset="0"/>
              </a:rPr>
              <a:t>rd</a:t>
            </a:r>
            <a:r>
              <a:rPr lang="en-AU" sz="1800">
                <a:effectLst/>
                <a:latin typeface="Telstra Akkurat" panose="020B0504020101020102" pitchFamily="34" charset="0"/>
                <a:ea typeface="Times New Roman" panose="02020603050405020304" pitchFamily="18" charset="0"/>
              </a:rPr>
              <a:t> party and Telstra,  to a consolidated cloud tenancy. The program will drive simplicity, automation, resilience and efficiency for IPND leveraging modern technologies provided by the cloud. The following problems with current solution are being addressed by this project.</a:t>
            </a:r>
          </a:p>
        </p:txBody>
      </p:sp>
      <p:sp>
        <p:nvSpPr>
          <p:cNvPr id="8" name="TextBox 7">
            <a:extLst>
              <a:ext uri="{FF2B5EF4-FFF2-40B4-BE49-F238E27FC236}">
                <a16:creationId xmlns:a16="http://schemas.microsoft.com/office/drawing/2014/main" id="{C6D15DDB-8B4E-440E-8F8C-15EC41138655}"/>
              </a:ext>
            </a:extLst>
          </p:cNvPr>
          <p:cNvSpPr txBox="1"/>
          <p:nvPr/>
        </p:nvSpPr>
        <p:spPr>
          <a:xfrm>
            <a:off x="6096000" y="3763214"/>
            <a:ext cx="4980470" cy="1384995"/>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AU" sz="1800" spc="-10">
                <a:effectLst/>
                <a:latin typeface="Telstra Akkurat" panose="020B0504020101020102" pitchFamily="34" charset="0"/>
                <a:ea typeface="Times New Roman" panose="02020603050405020304" pitchFamily="18" charset="0"/>
              </a:rPr>
              <a:t>Disk capacity and potential storage failure</a:t>
            </a:r>
            <a:endParaRPr lang="en-AU" sz="1800" spc="-10">
              <a:latin typeface="Telstra Akkurat" panose="020B0504020101020102" pitchFamily="34" charset="0"/>
              <a:ea typeface="Times New Roman" panose="02020603050405020304" pitchFamily="18" charset="0"/>
            </a:endParaRPr>
          </a:p>
          <a:p>
            <a:pPr marL="285750" indent="-285750" algn="l">
              <a:buFont typeface="Arial" panose="020B0604020202020204" pitchFamily="34" charset="0"/>
              <a:buChar char="•"/>
            </a:pPr>
            <a:r>
              <a:rPr lang="en-AU" sz="1800" spc="-10">
                <a:effectLst/>
                <a:latin typeface="Telstra Akkurat" panose="020B0504020101020102" pitchFamily="34" charset="0"/>
                <a:ea typeface="Times New Roman" panose="02020603050405020304" pitchFamily="18" charset="0"/>
              </a:rPr>
              <a:t>Database performance</a:t>
            </a:r>
          </a:p>
          <a:p>
            <a:pPr marL="285750" indent="-285750" algn="l">
              <a:buFont typeface="Arial" panose="020B0604020202020204" pitchFamily="34" charset="0"/>
              <a:buChar char="•"/>
            </a:pPr>
            <a:r>
              <a:rPr lang="en-AU" sz="1800">
                <a:effectLst/>
                <a:latin typeface="Telstra Akkurat" panose="020B0504020101020102" pitchFamily="34" charset="0"/>
                <a:ea typeface="Times New Roman" panose="02020603050405020304" pitchFamily="18" charset="0"/>
              </a:rPr>
              <a:t>Management network bandwidth</a:t>
            </a:r>
            <a:endParaRPr lang="en-AU" sz="1800" spc="-10">
              <a:latin typeface="Telstra Akkurat" panose="020B0504020101020102" pitchFamily="34" charset="0"/>
              <a:ea typeface="Times New Roman" panose="02020603050405020304" pitchFamily="18" charset="0"/>
            </a:endParaRPr>
          </a:p>
          <a:p>
            <a:pPr marL="285750" indent="-285750" algn="l">
              <a:buFont typeface="Arial" panose="020B0604020202020204" pitchFamily="34" charset="0"/>
              <a:buChar char="•"/>
            </a:pPr>
            <a:r>
              <a:rPr lang="en-AU" sz="1800" spc="-10">
                <a:effectLst/>
                <a:latin typeface="Telstra Akkurat" panose="020B0504020101020102" pitchFamily="34" charset="0"/>
                <a:ea typeface="Times New Roman" panose="02020603050405020304" pitchFamily="18" charset="0"/>
              </a:rPr>
              <a:t>Software currency</a:t>
            </a:r>
            <a:endParaRPr lang="en-AU" sz="1800"/>
          </a:p>
          <a:p>
            <a:pPr algn="l"/>
            <a:endParaRPr lang="en-AU" sz="1800" err="1"/>
          </a:p>
        </p:txBody>
      </p:sp>
      <p:sp>
        <p:nvSpPr>
          <p:cNvPr id="9" name="TextBox 8">
            <a:extLst>
              <a:ext uri="{FF2B5EF4-FFF2-40B4-BE49-F238E27FC236}">
                <a16:creationId xmlns:a16="http://schemas.microsoft.com/office/drawing/2014/main" id="{DA9CC476-855F-43C3-A0DE-56FAE11B832C}"/>
              </a:ext>
            </a:extLst>
          </p:cNvPr>
          <p:cNvSpPr txBox="1"/>
          <p:nvPr/>
        </p:nvSpPr>
        <p:spPr>
          <a:xfrm>
            <a:off x="492423" y="3763214"/>
            <a:ext cx="5849653" cy="1384995"/>
          </a:xfrm>
          <a:prstGeom prst="rect">
            <a:avLst/>
          </a:prstGeom>
          <a:noFill/>
        </p:spPr>
        <p:txBody>
          <a:bodyPr wrap="square" lIns="0" tIns="0" rIns="0" bIns="0" rtlCol="0">
            <a:spAutoFit/>
          </a:bodyPr>
          <a:lstStyle/>
          <a:p>
            <a:pPr marL="285750" indent="-285750" algn="l">
              <a:buFont typeface="Arial" panose="020B0604020202020204" pitchFamily="34" charset="0"/>
              <a:buChar char="•"/>
            </a:pPr>
            <a:r>
              <a:rPr lang="en-AU" sz="1800" spc="-10">
                <a:effectLst/>
                <a:latin typeface="Telstra Akkurat" panose="020B0504020101020102" pitchFamily="34" charset="0"/>
                <a:ea typeface="Times New Roman" panose="02020603050405020304" pitchFamily="18" charset="0"/>
              </a:rPr>
              <a:t>End of Support Life (EOSL) hardware</a:t>
            </a:r>
            <a:endParaRPr lang="en-AU" sz="1800" spc="-10">
              <a:latin typeface="Telstra Akkurat" panose="020B0504020101020102" pitchFamily="34" charset="0"/>
              <a:ea typeface="Times New Roman" panose="02020603050405020304" pitchFamily="18" charset="0"/>
            </a:endParaRPr>
          </a:p>
          <a:p>
            <a:pPr marL="285750" indent="-285750" algn="l">
              <a:buFont typeface="Arial" panose="020B0604020202020204" pitchFamily="34" charset="0"/>
              <a:buChar char="•"/>
            </a:pPr>
            <a:r>
              <a:rPr lang="en-AU" sz="1800">
                <a:effectLst/>
                <a:latin typeface="Telstra Akkurat" panose="020B0504020101020102" pitchFamily="34" charset="0"/>
                <a:ea typeface="Times New Roman" panose="02020603050405020304" pitchFamily="18" charset="0"/>
              </a:rPr>
              <a:t>Delays in replacement parts</a:t>
            </a:r>
            <a:endParaRPr lang="en-AU" sz="1800" spc="-10">
              <a:effectLst/>
              <a:latin typeface="Telstra Akkurat" panose="020B0504020101020102" pitchFamily="34" charset="0"/>
              <a:ea typeface="Times New Roman" panose="02020603050405020304" pitchFamily="18" charset="0"/>
            </a:endParaRPr>
          </a:p>
          <a:p>
            <a:pPr marL="285750" indent="-285750" algn="l">
              <a:buFont typeface="Arial" panose="020B0604020202020204" pitchFamily="34" charset="0"/>
              <a:buChar char="•"/>
            </a:pPr>
            <a:r>
              <a:rPr lang="en-AU" sz="1800">
                <a:effectLst/>
                <a:latin typeface="Telstra Akkurat" panose="020B0504020101020102" pitchFamily="34" charset="0"/>
                <a:ea typeface="Times New Roman" panose="02020603050405020304" pitchFamily="18" charset="0"/>
              </a:rPr>
              <a:t>Reliability of tape-based backup solution</a:t>
            </a:r>
          </a:p>
          <a:p>
            <a:pPr marL="285750" indent="-285750">
              <a:buFont typeface="Arial" panose="020B0604020202020204" pitchFamily="34" charset="0"/>
              <a:buChar char="•"/>
            </a:pPr>
            <a:r>
              <a:rPr lang="en-AU" sz="1800">
                <a:effectLst/>
                <a:latin typeface="Telstra Akkurat" panose="020B0504020101020102" pitchFamily="34" charset="0"/>
                <a:ea typeface="Times New Roman" panose="02020603050405020304" pitchFamily="18" charset="0"/>
              </a:rPr>
              <a:t>Backup Subsystem tape library slot/tape capacity</a:t>
            </a:r>
            <a:endParaRPr lang="en-AU" sz="1800" spc="-10">
              <a:latin typeface="Telstra Akkurat" panose="020B0504020101020102" pitchFamily="34" charset="0"/>
              <a:ea typeface="Times New Roman" panose="02020603050405020304" pitchFamily="18" charset="0"/>
            </a:endParaRPr>
          </a:p>
          <a:p>
            <a:pPr algn="l"/>
            <a:endParaRPr lang="en-AU" sz="1800" err="1"/>
          </a:p>
        </p:txBody>
      </p:sp>
      <p:sp>
        <p:nvSpPr>
          <p:cNvPr id="10" name="TextBox 9">
            <a:extLst>
              <a:ext uri="{FF2B5EF4-FFF2-40B4-BE49-F238E27FC236}">
                <a16:creationId xmlns:a16="http://schemas.microsoft.com/office/drawing/2014/main" id="{7CF4C698-2CCF-4682-BEB0-FED3C17E6123}"/>
              </a:ext>
            </a:extLst>
          </p:cNvPr>
          <p:cNvSpPr txBox="1"/>
          <p:nvPr/>
        </p:nvSpPr>
        <p:spPr>
          <a:xfrm>
            <a:off x="492423" y="5055550"/>
            <a:ext cx="10830123" cy="830997"/>
          </a:xfrm>
          <a:prstGeom prst="rect">
            <a:avLst/>
          </a:prstGeom>
          <a:noFill/>
        </p:spPr>
        <p:txBody>
          <a:bodyPr wrap="square" lIns="0" tIns="0" rIns="0" bIns="0" rtlCol="0">
            <a:spAutoFit/>
          </a:bodyPr>
          <a:lstStyle/>
          <a:p>
            <a:pPr algn="l"/>
            <a:r>
              <a:rPr lang="en-AU" sz="1800" spc="-10">
                <a:solidFill>
                  <a:schemeClr val="tx2"/>
                </a:solidFill>
                <a:latin typeface="Telstra Akkurat" panose="020B0504020101020102" pitchFamily="34" charset="0"/>
                <a:ea typeface="Times New Roman" panose="02020603050405020304" pitchFamily="18" charset="0"/>
              </a:rPr>
              <a:t>The purpose of this pack is to detail the options explored for the target cloud tenancy based on IPND’s specific requirements and seek approval from the platform owner for the recommended option and approach.</a:t>
            </a:r>
          </a:p>
        </p:txBody>
      </p:sp>
    </p:spTree>
    <p:extLst>
      <p:ext uri="{BB962C8B-B14F-4D97-AF65-F5344CB8AC3E}">
        <p14:creationId xmlns:p14="http://schemas.microsoft.com/office/powerpoint/2010/main" val="36669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3</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07894" y="198088"/>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Overview – Current Architecture</a:t>
            </a:r>
          </a:p>
        </p:txBody>
      </p:sp>
      <p:pic>
        <p:nvPicPr>
          <p:cNvPr id="30" name="Picture 29">
            <a:extLst>
              <a:ext uri="{FF2B5EF4-FFF2-40B4-BE49-F238E27FC236}">
                <a16:creationId xmlns:a16="http://schemas.microsoft.com/office/drawing/2014/main" id="{3C2D56C9-D782-469A-A342-1033D307BF38}"/>
              </a:ext>
            </a:extLst>
          </p:cNvPr>
          <p:cNvPicPr>
            <a:picLocks noChangeAspect="1"/>
          </p:cNvPicPr>
          <p:nvPr/>
        </p:nvPicPr>
        <p:blipFill>
          <a:blip r:embed="rId2"/>
          <a:stretch>
            <a:fillRect/>
          </a:stretch>
        </p:blipFill>
        <p:spPr>
          <a:xfrm>
            <a:off x="407894" y="683468"/>
            <a:ext cx="6175634" cy="4252426"/>
          </a:xfrm>
          <a:prstGeom prst="rect">
            <a:avLst/>
          </a:prstGeom>
        </p:spPr>
      </p:pic>
      <p:pic>
        <p:nvPicPr>
          <p:cNvPr id="31" name="Picture 30">
            <a:extLst>
              <a:ext uri="{FF2B5EF4-FFF2-40B4-BE49-F238E27FC236}">
                <a16:creationId xmlns:a16="http://schemas.microsoft.com/office/drawing/2014/main" id="{51E70077-598A-4671-A15E-FE6FACC93619}"/>
              </a:ext>
            </a:extLst>
          </p:cNvPr>
          <p:cNvPicPr>
            <a:picLocks noChangeAspect="1"/>
          </p:cNvPicPr>
          <p:nvPr/>
        </p:nvPicPr>
        <p:blipFill>
          <a:blip r:embed="rId3"/>
          <a:stretch>
            <a:fillRect/>
          </a:stretch>
        </p:blipFill>
        <p:spPr>
          <a:xfrm>
            <a:off x="9031460" y="2933859"/>
            <a:ext cx="3095625" cy="3581400"/>
          </a:xfrm>
          <a:prstGeom prst="rect">
            <a:avLst/>
          </a:prstGeom>
        </p:spPr>
      </p:pic>
      <p:pic>
        <p:nvPicPr>
          <p:cNvPr id="32" name="Picture 31">
            <a:extLst>
              <a:ext uri="{FF2B5EF4-FFF2-40B4-BE49-F238E27FC236}">
                <a16:creationId xmlns:a16="http://schemas.microsoft.com/office/drawing/2014/main" id="{272CA538-945C-4DF6-9622-9FC6B9A16064}"/>
              </a:ext>
            </a:extLst>
          </p:cNvPr>
          <p:cNvPicPr>
            <a:picLocks noChangeAspect="1"/>
          </p:cNvPicPr>
          <p:nvPr/>
        </p:nvPicPr>
        <p:blipFill>
          <a:blip r:embed="rId3"/>
          <a:stretch>
            <a:fillRect/>
          </a:stretch>
        </p:blipFill>
        <p:spPr>
          <a:xfrm>
            <a:off x="7033588" y="188945"/>
            <a:ext cx="3095625" cy="3581400"/>
          </a:xfrm>
          <a:prstGeom prst="rect">
            <a:avLst/>
          </a:prstGeom>
        </p:spPr>
      </p:pic>
      <p:cxnSp>
        <p:nvCxnSpPr>
          <p:cNvPr id="33" name="Straight Connector 32">
            <a:extLst>
              <a:ext uri="{FF2B5EF4-FFF2-40B4-BE49-F238E27FC236}">
                <a16:creationId xmlns:a16="http://schemas.microsoft.com/office/drawing/2014/main" id="{E4BC406A-37A4-405B-A7D8-C7B34F57CC9D}"/>
              </a:ext>
            </a:extLst>
          </p:cNvPr>
          <p:cNvCxnSpPr>
            <a:cxnSpLocks/>
          </p:cNvCxnSpPr>
          <p:nvPr/>
        </p:nvCxnSpPr>
        <p:spPr>
          <a:xfrm>
            <a:off x="3416231" y="2181085"/>
            <a:ext cx="741866"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8F79CE-8848-4219-B46A-7E9153755F9C}"/>
              </a:ext>
            </a:extLst>
          </p:cNvPr>
          <p:cNvCxnSpPr>
            <a:cxnSpLocks/>
          </p:cNvCxnSpPr>
          <p:nvPr/>
        </p:nvCxnSpPr>
        <p:spPr>
          <a:xfrm>
            <a:off x="4158097" y="2181087"/>
            <a:ext cx="0" cy="427530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C22869-6BEC-497F-81A7-F6257670FD30}"/>
              </a:ext>
            </a:extLst>
          </p:cNvPr>
          <p:cNvCxnSpPr>
            <a:cxnSpLocks/>
          </p:cNvCxnSpPr>
          <p:nvPr/>
        </p:nvCxnSpPr>
        <p:spPr>
          <a:xfrm flipH="1">
            <a:off x="4158097" y="6455712"/>
            <a:ext cx="5911459" cy="683"/>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F720F3-4EBD-440D-9651-F757EA925B15}"/>
              </a:ext>
            </a:extLst>
          </p:cNvPr>
          <p:cNvCxnSpPr>
            <a:cxnSpLocks/>
          </p:cNvCxnSpPr>
          <p:nvPr/>
        </p:nvCxnSpPr>
        <p:spPr>
          <a:xfrm>
            <a:off x="10069556" y="5877568"/>
            <a:ext cx="0" cy="57814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44AD9A8-FBBB-49F7-959C-4BF34A340322}"/>
              </a:ext>
            </a:extLst>
          </p:cNvPr>
          <p:cNvSpPr/>
          <p:nvPr/>
        </p:nvSpPr>
        <p:spPr>
          <a:xfrm>
            <a:off x="7999676" y="3253943"/>
            <a:ext cx="168812" cy="51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8" name="Straight Connector 37">
            <a:extLst>
              <a:ext uri="{FF2B5EF4-FFF2-40B4-BE49-F238E27FC236}">
                <a16:creationId xmlns:a16="http://schemas.microsoft.com/office/drawing/2014/main" id="{560B2DF3-DA00-4BF3-B03D-C97CC7B9A92C}"/>
              </a:ext>
            </a:extLst>
          </p:cNvPr>
          <p:cNvCxnSpPr>
            <a:cxnSpLocks/>
          </p:cNvCxnSpPr>
          <p:nvPr/>
        </p:nvCxnSpPr>
        <p:spPr>
          <a:xfrm>
            <a:off x="8082397" y="3108358"/>
            <a:ext cx="0" cy="2206502"/>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5559150-AE31-4285-BA66-F4CD7E2409CD}"/>
              </a:ext>
            </a:extLst>
          </p:cNvPr>
          <p:cNvCxnSpPr>
            <a:cxnSpLocks/>
          </p:cNvCxnSpPr>
          <p:nvPr/>
        </p:nvCxnSpPr>
        <p:spPr>
          <a:xfrm flipH="1">
            <a:off x="4589897" y="5303870"/>
            <a:ext cx="3492501"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2CF412-1BC7-415E-A394-B8E6C7B20735}"/>
              </a:ext>
            </a:extLst>
          </p:cNvPr>
          <p:cNvCxnSpPr>
            <a:cxnSpLocks/>
          </p:cNvCxnSpPr>
          <p:nvPr/>
        </p:nvCxnSpPr>
        <p:spPr>
          <a:xfrm flipH="1">
            <a:off x="4589897" y="2226708"/>
            <a:ext cx="35602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A49286-614E-4F9D-B243-98414EBC35E4}"/>
              </a:ext>
            </a:extLst>
          </p:cNvPr>
          <p:cNvCxnSpPr>
            <a:cxnSpLocks/>
          </p:cNvCxnSpPr>
          <p:nvPr/>
        </p:nvCxnSpPr>
        <p:spPr>
          <a:xfrm>
            <a:off x="4592228" y="2226708"/>
            <a:ext cx="0" cy="3077162"/>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140100D-73C2-4A5E-93F3-C685ACEE167B}"/>
              </a:ext>
            </a:extLst>
          </p:cNvPr>
          <p:cNvCxnSpPr>
            <a:cxnSpLocks/>
          </p:cNvCxnSpPr>
          <p:nvPr/>
        </p:nvCxnSpPr>
        <p:spPr>
          <a:xfrm flipV="1">
            <a:off x="7996307" y="1533575"/>
            <a:ext cx="3098994" cy="450008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A385FB1-D529-4B99-A2E2-04406223D313}"/>
              </a:ext>
            </a:extLst>
          </p:cNvPr>
          <p:cNvCxnSpPr>
            <a:cxnSpLocks/>
          </p:cNvCxnSpPr>
          <p:nvPr/>
        </p:nvCxnSpPr>
        <p:spPr>
          <a:xfrm flipV="1">
            <a:off x="9465591" y="3765289"/>
            <a:ext cx="80213" cy="151312"/>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CD735A-7FD2-4EA7-9669-94C7066130B7}"/>
              </a:ext>
            </a:extLst>
          </p:cNvPr>
          <p:cNvSpPr txBox="1"/>
          <p:nvPr/>
        </p:nvSpPr>
        <p:spPr>
          <a:xfrm>
            <a:off x="11215955" y="1601661"/>
            <a:ext cx="976045" cy="246221"/>
          </a:xfrm>
          <a:prstGeom prst="rect">
            <a:avLst/>
          </a:prstGeom>
          <a:noFill/>
        </p:spPr>
        <p:txBody>
          <a:bodyPr wrap="square" rtlCol="0">
            <a:spAutoFit/>
          </a:bodyPr>
          <a:lstStyle/>
          <a:p>
            <a:r>
              <a:rPr lang="en-AU" sz="1000" b="1">
                <a:latin typeface="Verdana Pro Cond Black" panose="020B0604020202020204" pitchFamily="34" charset="0"/>
              </a:rPr>
              <a:t>Production</a:t>
            </a:r>
          </a:p>
        </p:txBody>
      </p:sp>
      <p:sp>
        <p:nvSpPr>
          <p:cNvPr id="45" name="TextBox 44">
            <a:extLst>
              <a:ext uri="{FF2B5EF4-FFF2-40B4-BE49-F238E27FC236}">
                <a16:creationId xmlns:a16="http://schemas.microsoft.com/office/drawing/2014/main" id="{384CF2A6-266E-46B9-ADB0-AAD88EF85264}"/>
              </a:ext>
            </a:extLst>
          </p:cNvPr>
          <p:cNvSpPr txBox="1"/>
          <p:nvPr/>
        </p:nvSpPr>
        <p:spPr>
          <a:xfrm>
            <a:off x="10249867" y="1601662"/>
            <a:ext cx="976045" cy="246221"/>
          </a:xfrm>
          <a:prstGeom prst="rect">
            <a:avLst/>
          </a:prstGeom>
          <a:noFill/>
        </p:spPr>
        <p:txBody>
          <a:bodyPr wrap="square" rtlCol="0">
            <a:spAutoFit/>
          </a:bodyPr>
          <a:lstStyle/>
          <a:p>
            <a:r>
              <a:rPr lang="en-AU" sz="1000" b="1">
                <a:latin typeface="Verdana Pro Cond Black" panose="020B0604020202020204" pitchFamily="34" charset="0"/>
              </a:rPr>
              <a:t>ARP</a:t>
            </a:r>
          </a:p>
        </p:txBody>
      </p:sp>
      <p:sp>
        <p:nvSpPr>
          <p:cNvPr id="46" name="Cloud 45">
            <a:extLst>
              <a:ext uri="{FF2B5EF4-FFF2-40B4-BE49-F238E27FC236}">
                <a16:creationId xmlns:a16="http://schemas.microsoft.com/office/drawing/2014/main" id="{0B03B91B-F527-41BE-8D38-559752DC05BC}"/>
              </a:ext>
            </a:extLst>
          </p:cNvPr>
          <p:cNvSpPr/>
          <p:nvPr/>
        </p:nvSpPr>
        <p:spPr>
          <a:xfrm>
            <a:off x="7178820" y="4868951"/>
            <a:ext cx="1185783" cy="648175"/>
          </a:xfrm>
          <a:prstGeom prst="cloud">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err="1">
                <a:solidFill>
                  <a:schemeClr val="tx1"/>
                </a:solidFill>
              </a:rPr>
              <a:t>IPSec</a:t>
            </a:r>
            <a:r>
              <a:rPr lang="en-AU" sz="1200">
                <a:solidFill>
                  <a:schemeClr val="tx1"/>
                </a:solidFill>
              </a:rPr>
              <a:t> VPN</a:t>
            </a:r>
          </a:p>
        </p:txBody>
      </p:sp>
      <p:sp>
        <p:nvSpPr>
          <p:cNvPr id="47" name="Cloud 46">
            <a:extLst>
              <a:ext uri="{FF2B5EF4-FFF2-40B4-BE49-F238E27FC236}">
                <a16:creationId xmlns:a16="http://schemas.microsoft.com/office/drawing/2014/main" id="{9F59B3B4-BDA4-4A59-A459-99480DFB14DE}"/>
              </a:ext>
            </a:extLst>
          </p:cNvPr>
          <p:cNvSpPr/>
          <p:nvPr/>
        </p:nvSpPr>
        <p:spPr>
          <a:xfrm>
            <a:off x="8358103" y="6140751"/>
            <a:ext cx="1185783" cy="648175"/>
          </a:xfrm>
          <a:prstGeom prst="cloud">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err="1">
                <a:solidFill>
                  <a:schemeClr val="tx1"/>
                </a:solidFill>
              </a:rPr>
              <a:t>IPSec</a:t>
            </a:r>
            <a:r>
              <a:rPr lang="en-AU" sz="1200">
                <a:solidFill>
                  <a:schemeClr val="tx1"/>
                </a:solidFill>
              </a:rPr>
              <a:t> VPN</a:t>
            </a:r>
          </a:p>
        </p:txBody>
      </p:sp>
      <p:sp>
        <p:nvSpPr>
          <p:cNvPr id="48" name="TextBox 47">
            <a:extLst>
              <a:ext uri="{FF2B5EF4-FFF2-40B4-BE49-F238E27FC236}">
                <a16:creationId xmlns:a16="http://schemas.microsoft.com/office/drawing/2014/main" id="{8B2BD675-1781-47C6-AAE3-1DDD6EB9490D}"/>
              </a:ext>
            </a:extLst>
          </p:cNvPr>
          <p:cNvSpPr txBox="1"/>
          <p:nvPr/>
        </p:nvSpPr>
        <p:spPr>
          <a:xfrm>
            <a:off x="5477930" y="279766"/>
            <a:ext cx="976045" cy="246221"/>
          </a:xfrm>
          <a:prstGeom prst="rect">
            <a:avLst/>
          </a:prstGeom>
          <a:noFill/>
        </p:spPr>
        <p:txBody>
          <a:bodyPr wrap="square" rtlCol="0">
            <a:spAutoFit/>
          </a:bodyPr>
          <a:lstStyle/>
          <a:p>
            <a:r>
              <a:rPr lang="en-AU" sz="1000" b="1">
                <a:latin typeface="Verdana Pro Cond Black" panose="020B0604020202020204" pitchFamily="34" charset="0"/>
              </a:rPr>
              <a:t>Core System</a:t>
            </a:r>
          </a:p>
        </p:txBody>
      </p:sp>
      <p:cxnSp>
        <p:nvCxnSpPr>
          <p:cNvPr id="49" name="Straight Connector 48">
            <a:extLst>
              <a:ext uri="{FF2B5EF4-FFF2-40B4-BE49-F238E27FC236}">
                <a16:creationId xmlns:a16="http://schemas.microsoft.com/office/drawing/2014/main" id="{251C17B5-C29E-4301-8BD3-F2799505713A}"/>
              </a:ext>
            </a:extLst>
          </p:cNvPr>
          <p:cNvCxnSpPr>
            <a:cxnSpLocks/>
          </p:cNvCxnSpPr>
          <p:nvPr/>
        </p:nvCxnSpPr>
        <p:spPr>
          <a:xfrm flipH="1" flipV="1">
            <a:off x="6816200" y="283601"/>
            <a:ext cx="44236" cy="6574399"/>
          </a:xfrm>
          <a:prstGeom prst="line">
            <a:avLst/>
          </a:prstGeom>
          <a:ln w="317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BE6E3C2-8532-4AF2-AC95-8511D3BDA47E}"/>
              </a:ext>
            </a:extLst>
          </p:cNvPr>
          <p:cNvSpPr txBox="1"/>
          <p:nvPr/>
        </p:nvSpPr>
        <p:spPr>
          <a:xfrm>
            <a:off x="6991047" y="279766"/>
            <a:ext cx="1091350" cy="400110"/>
          </a:xfrm>
          <a:prstGeom prst="rect">
            <a:avLst/>
          </a:prstGeom>
          <a:noFill/>
        </p:spPr>
        <p:txBody>
          <a:bodyPr wrap="square" rtlCol="0">
            <a:spAutoFit/>
          </a:bodyPr>
          <a:lstStyle/>
          <a:p>
            <a:r>
              <a:rPr lang="en-AU" sz="1000" b="1">
                <a:latin typeface="Verdana Pro Cond Black" panose="020B0604020202020204" pitchFamily="34" charset="0"/>
              </a:rPr>
              <a:t>IIS &amp; Web Portal System</a:t>
            </a:r>
          </a:p>
        </p:txBody>
      </p:sp>
      <p:sp>
        <p:nvSpPr>
          <p:cNvPr id="5" name="TextBox 4">
            <a:extLst>
              <a:ext uri="{FF2B5EF4-FFF2-40B4-BE49-F238E27FC236}">
                <a16:creationId xmlns:a16="http://schemas.microsoft.com/office/drawing/2014/main" id="{DC4390FF-142E-426A-AA29-2703138AFF58}"/>
              </a:ext>
            </a:extLst>
          </p:cNvPr>
          <p:cNvSpPr txBox="1"/>
          <p:nvPr/>
        </p:nvSpPr>
        <p:spPr>
          <a:xfrm>
            <a:off x="1381773" y="5754457"/>
            <a:ext cx="1806648" cy="215444"/>
          </a:xfrm>
          <a:prstGeom prst="rect">
            <a:avLst/>
          </a:prstGeom>
          <a:noFill/>
        </p:spPr>
        <p:txBody>
          <a:bodyPr wrap="none" lIns="0" tIns="0" rIns="0" bIns="0" rtlCol="0">
            <a:spAutoFit/>
          </a:bodyPr>
          <a:lstStyle/>
          <a:p>
            <a:pPr algn="l"/>
            <a:r>
              <a:rPr lang="en-AU" sz="1400">
                <a:solidFill>
                  <a:schemeClr val="accent4">
                    <a:lumMod val="40000"/>
                    <a:lumOff val="60000"/>
                  </a:schemeClr>
                </a:solidFill>
              </a:rPr>
              <a:t>Hansen DC, Doncaster</a:t>
            </a:r>
          </a:p>
        </p:txBody>
      </p:sp>
      <p:sp>
        <p:nvSpPr>
          <p:cNvPr id="28" name="TextBox 27">
            <a:extLst>
              <a:ext uri="{FF2B5EF4-FFF2-40B4-BE49-F238E27FC236}">
                <a16:creationId xmlns:a16="http://schemas.microsoft.com/office/drawing/2014/main" id="{D09E8A1B-4770-4B71-A755-6280D1700A5D}"/>
              </a:ext>
            </a:extLst>
          </p:cNvPr>
          <p:cNvSpPr txBox="1"/>
          <p:nvPr/>
        </p:nvSpPr>
        <p:spPr>
          <a:xfrm>
            <a:off x="4683768" y="5754457"/>
            <a:ext cx="1518877" cy="215444"/>
          </a:xfrm>
          <a:prstGeom prst="rect">
            <a:avLst/>
          </a:prstGeom>
          <a:noFill/>
        </p:spPr>
        <p:txBody>
          <a:bodyPr wrap="none" lIns="0" tIns="0" rIns="0" bIns="0" rtlCol="0">
            <a:spAutoFit/>
          </a:bodyPr>
          <a:lstStyle/>
          <a:p>
            <a:pPr algn="l"/>
            <a:r>
              <a:rPr lang="en-AU" sz="1400">
                <a:solidFill>
                  <a:schemeClr val="accent4">
                    <a:lumMod val="40000"/>
                    <a:lumOff val="60000"/>
                  </a:schemeClr>
                </a:solidFill>
              </a:rPr>
              <a:t>Telstra DC, Clayton</a:t>
            </a:r>
          </a:p>
        </p:txBody>
      </p:sp>
      <p:sp>
        <p:nvSpPr>
          <p:cNvPr id="29" name="TextBox 28">
            <a:extLst>
              <a:ext uri="{FF2B5EF4-FFF2-40B4-BE49-F238E27FC236}">
                <a16:creationId xmlns:a16="http://schemas.microsoft.com/office/drawing/2014/main" id="{54443AE5-0E7C-4621-8122-4DEA5A4FCBC0}"/>
              </a:ext>
            </a:extLst>
          </p:cNvPr>
          <p:cNvSpPr txBox="1"/>
          <p:nvPr/>
        </p:nvSpPr>
        <p:spPr>
          <a:xfrm>
            <a:off x="8878361" y="1509327"/>
            <a:ext cx="1374302" cy="430887"/>
          </a:xfrm>
          <a:prstGeom prst="rect">
            <a:avLst/>
          </a:prstGeom>
          <a:noFill/>
        </p:spPr>
        <p:txBody>
          <a:bodyPr wrap="square" lIns="0" tIns="0" rIns="0" bIns="0" rtlCol="0">
            <a:spAutoFit/>
          </a:bodyPr>
          <a:lstStyle/>
          <a:p>
            <a:pPr algn="l"/>
            <a:r>
              <a:rPr lang="en-AU" sz="1400">
                <a:solidFill>
                  <a:schemeClr val="accent4">
                    <a:lumMod val="40000"/>
                    <a:lumOff val="60000"/>
                  </a:schemeClr>
                </a:solidFill>
              </a:rPr>
              <a:t>Hansen DC, </a:t>
            </a:r>
          </a:p>
          <a:p>
            <a:pPr algn="l"/>
            <a:r>
              <a:rPr lang="en-AU" sz="1400">
                <a:solidFill>
                  <a:schemeClr val="accent4">
                    <a:lumMod val="40000"/>
                    <a:lumOff val="60000"/>
                  </a:schemeClr>
                </a:solidFill>
              </a:rPr>
              <a:t>Sth. Melbourne</a:t>
            </a:r>
          </a:p>
        </p:txBody>
      </p:sp>
      <p:sp>
        <p:nvSpPr>
          <p:cNvPr id="51" name="TextBox 50">
            <a:extLst>
              <a:ext uri="{FF2B5EF4-FFF2-40B4-BE49-F238E27FC236}">
                <a16:creationId xmlns:a16="http://schemas.microsoft.com/office/drawing/2014/main" id="{7931137D-651B-4418-B4EB-4A122992E3CD}"/>
              </a:ext>
            </a:extLst>
          </p:cNvPr>
          <p:cNvSpPr txBox="1"/>
          <p:nvPr/>
        </p:nvSpPr>
        <p:spPr>
          <a:xfrm>
            <a:off x="11010216" y="5754457"/>
            <a:ext cx="1034145" cy="430887"/>
          </a:xfrm>
          <a:prstGeom prst="rect">
            <a:avLst/>
          </a:prstGeom>
          <a:noFill/>
        </p:spPr>
        <p:txBody>
          <a:bodyPr wrap="square" lIns="0" tIns="0" rIns="0" bIns="0" rtlCol="0">
            <a:spAutoFit/>
          </a:bodyPr>
          <a:lstStyle/>
          <a:p>
            <a:pPr algn="l"/>
            <a:r>
              <a:rPr lang="en-AU" sz="1400">
                <a:solidFill>
                  <a:schemeClr val="accent4">
                    <a:lumMod val="40000"/>
                    <a:lumOff val="60000"/>
                  </a:schemeClr>
                </a:solidFill>
              </a:rPr>
              <a:t>Hansen DC, Doncaster</a:t>
            </a:r>
          </a:p>
        </p:txBody>
      </p:sp>
    </p:spTree>
    <p:extLst>
      <p:ext uri="{BB962C8B-B14F-4D97-AF65-F5344CB8AC3E}">
        <p14:creationId xmlns:p14="http://schemas.microsoft.com/office/powerpoint/2010/main" val="363811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D31CE-549B-4F59-BBC2-D859FDDA5D86}"/>
              </a:ext>
            </a:extLst>
          </p:cNvPr>
          <p:cNvSpPr>
            <a:spLocks noGrp="1"/>
          </p:cNvSpPr>
          <p:nvPr>
            <p:ph type="dt" sz="half" idx="10"/>
          </p:nvPr>
        </p:nvSpPr>
        <p:spPr/>
        <p:txBody>
          <a:bodyPr/>
          <a:lstStyle/>
          <a:p>
            <a:r>
              <a:rPr lang="en-US">
                <a:solidFill>
                  <a:schemeClr val="tx2"/>
                </a:solidFill>
              </a:rPr>
              <a:t>Copyright Telstra©</a:t>
            </a:r>
            <a:endParaRPr lang="en-AU">
              <a:solidFill>
                <a:schemeClr val="tx2"/>
              </a:solidFill>
            </a:endParaRPr>
          </a:p>
        </p:txBody>
      </p:sp>
      <p:sp>
        <p:nvSpPr>
          <p:cNvPr id="3" name="Footer Placeholder 2">
            <a:extLst>
              <a:ext uri="{FF2B5EF4-FFF2-40B4-BE49-F238E27FC236}">
                <a16:creationId xmlns:a16="http://schemas.microsoft.com/office/drawing/2014/main" id="{40EC9606-2074-46B4-A08A-75D1A213A9FE}"/>
              </a:ext>
            </a:extLst>
          </p:cNvPr>
          <p:cNvSpPr>
            <a:spLocks noGrp="1"/>
          </p:cNvSpPr>
          <p:nvPr>
            <p:ph type="ftr" sz="quarter" idx="11"/>
          </p:nvPr>
        </p:nvSpPr>
        <p:spPr/>
        <p:txBody>
          <a:bodyPr/>
          <a:lstStyle/>
          <a:p>
            <a:r>
              <a:rPr lang="en-US">
                <a:solidFill>
                  <a:schemeClr val="tx2"/>
                </a:solidFill>
              </a:rPr>
              <a:t>IPND Availability LCM</a:t>
            </a:r>
            <a:endParaRPr lang="en-AU">
              <a:solidFill>
                <a:schemeClr val="tx2"/>
              </a:solidFill>
            </a:endParaRPr>
          </a:p>
        </p:txBody>
      </p:sp>
      <p:sp>
        <p:nvSpPr>
          <p:cNvPr id="4" name="Slide Number Placeholder 3">
            <a:extLst>
              <a:ext uri="{FF2B5EF4-FFF2-40B4-BE49-F238E27FC236}">
                <a16:creationId xmlns:a16="http://schemas.microsoft.com/office/drawing/2014/main" id="{014E374A-7A05-4852-8228-AADAB8D6E2B8}"/>
              </a:ext>
            </a:extLst>
          </p:cNvPr>
          <p:cNvSpPr>
            <a:spLocks noGrp="1"/>
          </p:cNvSpPr>
          <p:nvPr>
            <p:ph type="sldNum" sz="quarter" idx="12"/>
          </p:nvPr>
        </p:nvSpPr>
        <p:spPr>
          <a:xfrm>
            <a:off x="492425" y="6518989"/>
            <a:ext cx="310983" cy="123111"/>
          </a:xfrm>
        </p:spPr>
        <p:txBody>
          <a:bodyPr/>
          <a:lstStyle/>
          <a:p>
            <a:r>
              <a:rPr lang="en-AU">
                <a:solidFill>
                  <a:schemeClr val="tx2"/>
                </a:solidFill>
              </a:rPr>
              <a:t>Page </a:t>
            </a:r>
            <a:fld id="{F52F7EB1-5C13-42E3-A830-3DDEA4CA647C}" type="slidenum">
              <a:rPr lang="en-AU" smtClean="0">
                <a:solidFill>
                  <a:schemeClr val="tx2"/>
                </a:solidFill>
              </a:rPr>
              <a:pPr/>
              <a:t>4</a:t>
            </a:fld>
            <a:endParaRPr lang="en-AU">
              <a:solidFill>
                <a:schemeClr val="tx2"/>
              </a:solidFill>
            </a:endParaRPr>
          </a:p>
        </p:txBody>
      </p:sp>
      <p:sp>
        <p:nvSpPr>
          <p:cNvPr id="5" name="Text Placeholder 4">
            <a:extLst>
              <a:ext uri="{FF2B5EF4-FFF2-40B4-BE49-F238E27FC236}">
                <a16:creationId xmlns:a16="http://schemas.microsoft.com/office/drawing/2014/main" id="{6883C761-8B35-490B-8918-C684C840FF20}"/>
              </a:ext>
            </a:extLst>
          </p:cNvPr>
          <p:cNvSpPr>
            <a:spLocks noGrp="1"/>
          </p:cNvSpPr>
          <p:nvPr>
            <p:ph type="body" sz="quarter" idx="14"/>
          </p:nvPr>
        </p:nvSpPr>
        <p:spPr>
          <a:xfrm>
            <a:off x="492425" y="484683"/>
            <a:ext cx="10270826" cy="1034129"/>
          </a:xfrm>
        </p:spPr>
        <p:txBody>
          <a:bodyPr/>
          <a:lstStyle/>
          <a:p>
            <a:r>
              <a:rPr lang="en-AU" sz="3200">
                <a:solidFill>
                  <a:schemeClr val="tx2"/>
                </a:solidFill>
              </a:rPr>
              <a:t>IPND – Solution Characteristics</a:t>
            </a:r>
          </a:p>
          <a:p>
            <a:pPr lvl="1"/>
            <a:r>
              <a:rPr lang="en-US">
                <a:solidFill>
                  <a:schemeClr val="tx2"/>
                </a:solidFill>
              </a:rPr>
              <a:t>The following characteristics of IPND have to be considered and met while migrating to a new environment</a:t>
            </a:r>
          </a:p>
        </p:txBody>
      </p:sp>
      <p:sp>
        <p:nvSpPr>
          <p:cNvPr id="11" name="Content Placeholder 10">
            <a:extLst>
              <a:ext uri="{FF2B5EF4-FFF2-40B4-BE49-F238E27FC236}">
                <a16:creationId xmlns:a16="http://schemas.microsoft.com/office/drawing/2014/main" id="{5091AF00-50A7-4D4C-A247-EC1A4E6E028F}"/>
              </a:ext>
            </a:extLst>
          </p:cNvPr>
          <p:cNvSpPr>
            <a:spLocks noGrp="1"/>
          </p:cNvSpPr>
          <p:nvPr>
            <p:ph sz="quarter" idx="18"/>
          </p:nvPr>
        </p:nvSpPr>
        <p:spPr>
          <a:xfrm>
            <a:off x="492425" y="1653426"/>
            <a:ext cx="10782216" cy="4730947"/>
          </a:xfrm>
        </p:spPr>
        <p:txBody>
          <a:bodyPr/>
          <a:lstStyle/>
          <a:p>
            <a:pPr lvl="2">
              <a:buClrTx/>
            </a:pPr>
            <a:r>
              <a:rPr lang="en-US">
                <a:solidFill>
                  <a:schemeClr val="tx2"/>
                </a:solidFill>
              </a:rPr>
              <a:t>IPND is an Industry Asset, not Telstra asset. </a:t>
            </a:r>
          </a:p>
          <a:p>
            <a:pPr lvl="2">
              <a:buClrTx/>
            </a:pPr>
            <a:r>
              <a:rPr lang="en-US">
                <a:solidFill>
                  <a:schemeClr val="tx2"/>
                </a:solidFill>
              </a:rPr>
              <a:t>Telstra is the current appointed IPND Manager by the department as part of our Carrier License agreement.</a:t>
            </a:r>
          </a:p>
          <a:p>
            <a:pPr lvl="2">
              <a:buClrTx/>
            </a:pPr>
            <a:r>
              <a:rPr lang="en-US">
                <a:solidFill>
                  <a:schemeClr val="tx2"/>
                </a:solidFill>
              </a:rPr>
              <a:t>Being an industry asset, it should be portable and transferrable to another carrier or 3</a:t>
            </a:r>
            <a:r>
              <a:rPr lang="en-US" baseline="30000">
                <a:solidFill>
                  <a:schemeClr val="tx2"/>
                </a:solidFill>
              </a:rPr>
              <a:t>rd</a:t>
            </a:r>
            <a:r>
              <a:rPr lang="en-US">
                <a:solidFill>
                  <a:schemeClr val="tx2"/>
                </a:solidFill>
              </a:rPr>
              <a:t> party if deemed necessary by the department.</a:t>
            </a:r>
          </a:p>
          <a:p>
            <a:pPr lvl="2">
              <a:buClrTx/>
            </a:pPr>
            <a:r>
              <a:rPr lang="en-US">
                <a:solidFill>
                  <a:schemeClr val="tx2"/>
                </a:solidFill>
              </a:rPr>
              <a:t>Self contained solution with no dependency on external systems.</a:t>
            </a:r>
          </a:p>
          <a:p>
            <a:pPr lvl="2">
              <a:buClrTx/>
            </a:pPr>
            <a:r>
              <a:rPr lang="en-US">
                <a:solidFill>
                  <a:schemeClr val="tx2"/>
                </a:solidFill>
              </a:rPr>
              <a:t>Independent of Telstra’s IT systems. </a:t>
            </a:r>
          </a:p>
          <a:p>
            <a:pPr lvl="2">
              <a:buClrTx/>
            </a:pPr>
            <a:r>
              <a:rPr lang="en-US">
                <a:solidFill>
                  <a:schemeClr val="tx2"/>
                </a:solidFill>
              </a:rPr>
              <a:t>Currently implemented and managed end-to-end by 3</a:t>
            </a:r>
            <a:r>
              <a:rPr lang="en-US" baseline="30000">
                <a:solidFill>
                  <a:schemeClr val="tx2"/>
                </a:solidFill>
              </a:rPr>
              <a:t>rd</a:t>
            </a:r>
            <a:r>
              <a:rPr lang="en-US">
                <a:solidFill>
                  <a:schemeClr val="tx2"/>
                </a:solidFill>
              </a:rPr>
              <a:t> party – Logical Tech on behalf of Telstra</a:t>
            </a:r>
          </a:p>
          <a:p>
            <a:pPr lvl="3">
              <a:buClrTx/>
            </a:pPr>
            <a:r>
              <a:rPr lang="en-US">
                <a:solidFill>
                  <a:schemeClr val="tx2"/>
                </a:solidFill>
              </a:rPr>
              <a:t>Independent access governance and user management</a:t>
            </a:r>
          </a:p>
          <a:p>
            <a:pPr lvl="3">
              <a:buClrTx/>
            </a:pPr>
            <a:r>
              <a:rPr lang="en-US">
                <a:solidFill>
                  <a:schemeClr val="tx2"/>
                </a:solidFill>
              </a:rPr>
              <a:t>Independent monitoring and auditing tools</a:t>
            </a:r>
          </a:p>
          <a:p>
            <a:pPr lvl="2">
              <a:buClrTx/>
            </a:pPr>
            <a:r>
              <a:rPr lang="en-US">
                <a:solidFill>
                  <a:schemeClr val="tx2"/>
                </a:solidFill>
              </a:rPr>
              <a:t>Data providers and users have access to IPND though a VPN connection over internet.</a:t>
            </a:r>
          </a:p>
          <a:p>
            <a:pPr lvl="2">
              <a:buClrTx/>
            </a:pPr>
            <a:r>
              <a:rPr lang="en-US">
                <a:solidFill>
                  <a:schemeClr val="tx2"/>
                </a:solidFill>
              </a:rPr>
              <a:t>The migration should not introduce any changes to the user access and interface.</a:t>
            </a:r>
          </a:p>
        </p:txBody>
      </p:sp>
    </p:spTree>
    <p:extLst>
      <p:ext uri="{BB962C8B-B14F-4D97-AF65-F5344CB8AC3E}">
        <p14:creationId xmlns:p14="http://schemas.microsoft.com/office/powerpoint/2010/main" val="322731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33CD8F8-D620-47A3-BCFE-244B88840D35}"/>
              </a:ext>
            </a:extLst>
          </p:cNvPr>
          <p:cNvSpPr txBox="1">
            <a:spLocks/>
          </p:cNvSpPr>
          <p:nvPr/>
        </p:nvSpPr>
        <p:spPr>
          <a:xfrm>
            <a:off x="407894" y="198088"/>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Overview – Target Architecture</a:t>
            </a:r>
          </a:p>
        </p:txBody>
      </p:sp>
      <p:pic>
        <p:nvPicPr>
          <p:cNvPr id="7" name="Picture 6">
            <a:extLst>
              <a:ext uri="{FF2B5EF4-FFF2-40B4-BE49-F238E27FC236}">
                <a16:creationId xmlns:a16="http://schemas.microsoft.com/office/drawing/2014/main" id="{3D218FAF-AAE2-4DD2-99B5-DD82589B8BE9}"/>
              </a:ext>
            </a:extLst>
          </p:cNvPr>
          <p:cNvPicPr>
            <a:picLocks noChangeAspect="1"/>
          </p:cNvPicPr>
          <p:nvPr/>
        </p:nvPicPr>
        <p:blipFill>
          <a:blip r:embed="rId2"/>
          <a:stretch>
            <a:fillRect/>
          </a:stretch>
        </p:blipFill>
        <p:spPr>
          <a:xfrm>
            <a:off x="810933" y="555472"/>
            <a:ext cx="10173850" cy="6181580"/>
          </a:xfrm>
          <a:prstGeom prst="rect">
            <a:avLst/>
          </a:prstGeom>
        </p:spPr>
      </p:pic>
    </p:spTree>
    <p:extLst>
      <p:ext uri="{BB962C8B-B14F-4D97-AF65-F5344CB8AC3E}">
        <p14:creationId xmlns:p14="http://schemas.microsoft.com/office/powerpoint/2010/main" val="235246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6</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92424" y="593400"/>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Option 1: Telstra AMP Naked Tenancy</a:t>
            </a:r>
          </a:p>
        </p:txBody>
      </p:sp>
      <p:graphicFrame>
        <p:nvGraphicFramePr>
          <p:cNvPr id="7" name="Table 6">
            <a:extLst>
              <a:ext uri="{FF2B5EF4-FFF2-40B4-BE49-F238E27FC236}">
                <a16:creationId xmlns:a16="http://schemas.microsoft.com/office/drawing/2014/main" id="{799EC84D-02B2-45CD-97D6-9CA7565CB372}"/>
              </a:ext>
            </a:extLst>
          </p:cNvPr>
          <p:cNvGraphicFramePr>
            <a:graphicFrameLocks noGrp="1"/>
          </p:cNvGraphicFramePr>
          <p:nvPr>
            <p:extLst>
              <p:ext uri="{D42A27DB-BD31-4B8C-83A1-F6EECF244321}">
                <p14:modId xmlns:p14="http://schemas.microsoft.com/office/powerpoint/2010/main" val="362609410"/>
              </p:ext>
            </p:extLst>
          </p:nvPr>
        </p:nvGraphicFramePr>
        <p:xfrm>
          <a:off x="492424" y="1669002"/>
          <a:ext cx="11229675" cy="4975602"/>
        </p:xfrm>
        <a:graphic>
          <a:graphicData uri="http://schemas.openxmlformats.org/drawingml/2006/table">
            <a:tbl>
              <a:tblPr firstRow="1" bandRow="1">
                <a:tableStyleId>{21E4AEA4-8DFA-4A89-87EB-49C32662AFE0}</a:tableStyleId>
              </a:tblPr>
              <a:tblGrid>
                <a:gridCol w="3727933">
                  <a:extLst>
                    <a:ext uri="{9D8B030D-6E8A-4147-A177-3AD203B41FA5}">
                      <a16:colId xmlns:a16="http://schemas.microsoft.com/office/drawing/2014/main" val="20000"/>
                    </a:ext>
                  </a:extLst>
                </a:gridCol>
                <a:gridCol w="3435311">
                  <a:extLst>
                    <a:ext uri="{9D8B030D-6E8A-4147-A177-3AD203B41FA5}">
                      <a16:colId xmlns:a16="http://schemas.microsoft.com/office/drawing/2014/main" val="20001"/>
                    </a:ext>
                  </a:extLst>
                </a:gridCol>
                <a:gridCol w="4066431">
                  <a:extLst>
                    <a:ext uri="{9D8B030D-6E8A-4147-A177-3AD203B41FA5}">
                      <a16:colId xmlns:a16="http://schemas.microsoft.com/office/drawing/2014/main" val="20002"/>
                    </a:ext>
                  </a:extLst>
                </a:gridCol>
              </a:tblGrid>
              <a:tr h="356905">
                <a:tc>
                  <a:txBody>
                    <a:bodyPr/>
                    <a:lstStyle/>
                    <a:p>
                      <a:pPr hangingPunct="0">
                        <a:spcBef>
                          <a:spcPts val="600"/>
                        </a:spcBef>
                        <a:spcAft>
                          <a:spcPts val="600"/>
                        </a:spcAft>
                      </a:pPr>
                      <a:r>
                        <a:rPr lang="en-AU" sz="2000">
                          <a:effectLst/>
                          <a:latin typeface="Calibri" panose="020F0502020204030204" pitchFamily="34" charset="0"/>
                        </a:rPr>
                        <a:t>Pros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rPr>
                        <a:t>Cons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ea typeface="Calibri" panose="020F0502020204030204" pitchFamily="34" charset="0"/>
                          <a:cs typeface="Times New Roman" panose="02020603050405020304" pitchFamily="18" charset="0"/>
                        </a:rPr>
                        <a:t>Risks</a:t>
                      </a:r>
                      <a:r>
                        <a:rPr lang="en-AU" sz="2000" baseline="0">
                          <a:effectLst/>
                          <a:latin typeface="Calibri" panose="020F0502020204030204" pitchFamily="34" charset="0"/>
                          <a:ea typeface="Calibri" panose="020F0502020204030204" pitchFamily="34" charset="0"/>
                          <a:cs typeface="Times New Roman" panose="02020603050405020304" pitchFamily="18" charset="0"/>
                        </a:rPr>
                        <a:t> / Issues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0"/>
                  </a:ext>
                </a:extLst>
              </a:tr>
              <a:tr h="4616192">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Telstra certified for “Enhanced” workload</a:t>
                      </a:r>
                      <a:endParaRPr lang="en-AU" sz="2000">
                        <a:effectLst/>
                        <a:latin typeface="Calibri" panose="020F0502020204030204" pitchFamily="34"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Provide fully self managed tenancy</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No forced integration to Telstra IT systems keeping the solution portable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Possibility to migrate to a serverless architecture in the future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Leverage Telstra’s AWS enterprise discounts and support agreement</a:t>
                      </a:r>
                    </a:p>
                    <a:p>
                      <a:pPr marL="171450" lvl="0" indent="-171450">
                        <a:spcBef>
                          <a:spcPts val="200"/>
                        </a:spcBef>
                        <a:spcAft>
                          <a:spcPts val="200"/>
                        </a:spcAft>
                        <a:buFont typeface="Arial" panose="020B0604020202020204" pitchFamily="34" charset="0"/>
                        <a:buChar char="•"/>
                        <a:tabLst>
                          <a:tab pos="558165" algn="l"/>
                        </a:tabLst>
                      </a:pPr>
                      <a:endParaRPr lang="en-AU" sz="2000">
                        <a:effectLst/>
                        <a:latin typeface="Calibri" panose="020F0502020204030204" pitchFamily="34" charset="0"/>
                      </a:endParaRP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User access over internet via OpenVPN tunnel is not possible as all ingress from internet is required to go through AMP WAF which only supports HTTPS traffic.</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Security restrictions and lockdowns in place will restrict the level of access to the IPND operations staff</a:t>
                      </a: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Issue: Impact to existing data providers and users access interface</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Risk: Logical Tech will not be able to maintain their support level with the restricted level of access</a:t>
                      </a:r>
                    </a:p>
                  </a:txBody>
                  <a:tcPr marL="45720" marR="45720" marT="27305" marB="2730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FF19F055-97DB-46A1-B422-43705533439C}"/>
              </a:ext>
            </a:extLst>
          </p:cNvPr>
          <p:cNvSpPr txBox="1"/>
          <p:nvPr/>
        </p:nvSpPr>
        <p:spPr>
          <a:xfrm>
            <a:off x="492424" y="1172363"/>
            <a:ext cx="11229675" cy="369332"/>
          </a:xfrm>
          <a:prstGeom prst="rect">
            <a:avLst/>
          </a:prstGeom>
          <a:noFill/>
        </p:spPr>
        <p:txBody>
          <a:bodyPr wrap="square" rtlCol="0">
            <a:spAutoFit/>
          </a:bodyPr>
          <a:lstStyle/>
          <a:p>
            <a:r>
              <a:rPr lang="en-AU" sz="2000">
                <a:latin typeface="Calibri" panose="020F0502020204030204" pitchFamily="34" charset="0"/>
              </a:rPr>
              <a:t>Migrate all components of the IPND solution to Telstra AMP Naked tenancy</a:t>
            </a:r>
          </a:p>
        </p:txBody>
      </p:sp>
    </p:spTree>
    <p:extLst>
      <p:ext uri="{BB962C8B-B14F-4D97-AF65-F5344CB8AC3E}">
        <p14:creationId xmlns:p14="http://schemas.microsoft.com/office/powerpoint/2010/main" val="221200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7</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92424" y="593400"/>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Option 2: Independent AWS Retail Account</a:t>
            </a:r>
          </a:p>
        </p:txBody>
      </p:sp>
      <p:graphicFrame>
        <p:nvGraphicFramePr>
          <p:cNvPr id="7" name="Table 6">
            <a:extLst>
              <a:ext uri="{FF2B5EF4-FFF2-40B4-BE49-F238E27FC236}">
                <a16:creationId xmlns:a16="http://schemas.microsoft.com/office/drawing/2014/main" id="{799EC84D-02B2-45CD-97D6-9CA7565CB372}"/>
              </a:ext>
            </a:extLst>
          </p:cNvPr>
          <p:cNvGraphicFramePr>
            <a:graphicFrameLocks noGrp="1"/>
          </p:cNvGraphicFramePr>
          <p:nvPr>
            <p:extLst>
              <p:ext uri="{D42A27DB-BD31-4B8C-83A1-F6EECF244321}">
                <p14:modId xmlns:p14="http://schemas.microsoft.com/office/powerpoint/2010/main" val="3583615240"/>
              </p:ext>
            </p:extLst>
          </p:nvPr>
        </p:nvGraphicFramePr>
        <p:xfrm>
          <a:off x="492424" y="1669002"/>
          <a:ext cx="11229675" cy="4595597"/>
        </p:xfrm>
        <a:graphic>
          <a:graphicData uri="http://schemas.openxmlformats.org/drawingml/2006/table">
            <a:tbl>
              <a:tblPr firstRow="1" bandRow="1">
                <a:tableStyleId>{21E4AEA4-8DFA-4A89-87EB-49C32662AFE0}</a:tableStyleId>
              </a:tblPr>
              <a:tblGrid>
                <a:gridCol w="3727933">
                  <a:extLst>
                    <a:ext uri="{9D8B030D-6E8A-4147-A177-3AD203B41FA5}">
                      <a16:colId xmlns:a16="http://schemas.microsoft.com/office/drawing/2014/main" val="20000"/>
                    </a:ext>
                  </a:extLst>
                </a:gridCol>
                <a:gridCol w="3750871">
                  <a:extLst>
                    <a:ext uri="{9D8B030D-6E8A-4147-A177-3AD203B41FA5}">
                      <a16:colId xmlns:a16="http://schemas.microsoft.com/office/drawing/2014/main" val="20001"/>
                    </a:ext>
                  </a:extLst>
                </a:gridCol>
                <a:gridCol w="3750871">
                  <a:extLst>
                    <a:ext uri="{9D8B030D-6E8A-4147-A177-3AD203B41FA5}">
                      <a16:colId xmlns:a16="http://schemas.microsoft.com/office/drawing/2014/main" val="20002"/>
                    </a:ext>
                  </a:extLst>
                </a:gridCol>
              </a:tblGrid>
              <a:tr h="373421">
                <a:tc>
                  <a:txBody>
                    <a:bodyPr/>
                    <a:lstStyle/>
                    <a:p>
                      <a:pPr hangingPunct="0">
                        <a:spcBef>
                          <a:spcPts val="600"/>
                        </a:spcBef>
                        <a:spcAft>
                          <a:spcPts val="600"/>
                        </a:spcAft>
                      </a:pPr>
                      <a:r>
                        <a:rPr lang="en-AU" sz="2000">
                          <a:effectLst/>
                          <a:latin typeface="Calibri" panose="020F0502020204030204" pitchFamily="34" charset="0"/>
                        </a:rPr>
                        <a:t>Pros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rPr>
                        <a:t>Cons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ea typeface="Calibri" panose="020F0502020204030204" pitchFamily="34" charset="0"/>
                          <a:cs typeface="Times New Roman" panose="02020603050405020304" pitchFamily="18" charset="0"/>
                        </a:rPr>
                        <a:t>Risks</a:t>
                      </a:r>
                      <a:r>
                        <a:rPr lang="en-AU" sz="2000" baseline="0">
                          <a:effectLst/>
                          <a:latin typeface="Calibri" panose="020F0502020204030204" pitchFamily="34" charset="0"/>
                          <a:ea typeface="Calibri" panose="020F0502020204030204" pitchFamily="34" charset="0"/>
                          <a:cs typeface="Times New Roman" panose="02020603050405020304" pitchFamily="18" charset="0"/>
                        </a:rPr>
                        <a:t> / Issues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0"/>
                  </a:ext>
                </a:extLst>
              </a:tr>
              <a:tr h="4222176">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No Customer Impact.</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Same URL and Public IP</a:t>
                      </a:r>
                      <a:endParaRPr lang="en-AU" sz="2000">
                        <a:effectLst/>
                        <a:latin typeface="Calibri" panose="020F0502020204030204" pitchFamily="34"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Provide fully self managed tenancy</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No forced integration to Telstra IT systems keeping the solution portable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Possibility to migrate to a serverless architecture in the future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p>
                      <a:pPr marL="171450" lvl="0" indent="-171450">
                        <a:spcBef>
                          <a:spcPts val="200"/>
                        </a:spcBef>
                        <a:spcAft>
                          <a:spcPts val="200"/>
                        </a:spcAft>
                        <a:buFont typeface="Arial" panose="020B0604020202020204" pitchFamily="34" charset="0"/>
                        <a:buChar char="•"/>
                        <a:tabLst>
                          <a:tab pos="558165" algn="l"/>
                        </a:tabLst>
                      </a:pPr>
                      <a:endParaRPr lang="en-AU" sz="2000">
                        <a:effectLst/>
                        <a:latin typeface="Calibri" panose="020F0502020204030204" pitchFamily="34" charset="0"/>
                      </a:endParaRPr>
                    </a:p>
                  </a:txBody>
                  <a:tcPr marL="45720" marR="45720" marT="27305" marB="27305"/>
                </a:tc>
                <a:tc>
                  <a:txBody>
                    <a:bodyPr/>
                    <a:lstStyle/>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Cannot leverage in-place security certification</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Cannot leverage Telstra’s AWS enterprise discounts and support agreement</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Cannot track and manage utilisation under Telstra cloud expenses</a:t>
                      </a:r>
                    </a:p>
                    <a:p>
                      <a:pPr marL="0" lvl="0" indent="0">
                        <a:spcBef>
                          <a:spcPts val="200"/>
                        </a:spcBef>
                        <a:spcAft>
                          <a:spcPts val="200"/>
                        </a:spcAft>
                        <a:buFont typeface="Arial" panose="020B0604020202020204" pitchFamily="34" charset="0"/>
                        <a:buNone/>
                        <a:tabLst>
                          <a:tab pos="558165" algn="l"/>
                        </a:tabLst>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200"/>
                        </a:spcBef>
                        <a:spcAft>
                          <a:spcPts val="200"/>
                        </a:spcAft>
                        <a:buFont typeface="Arial" panose="020B0604020202020204" pitchFamily="34" charset="0"/>
                        <a:buNone/>
                        <a:tabLst>
                          <a:tab pos="558165" algn="l"/>
                        </a:tabLst>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Risk: Schedule and cost impact to implement and review the required Telstra security and compliance controls</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Issue: Impact to cost due to non-utilisation of Telstra volume discounts</a:t>
                      </a:r>
                    </a:p>
                  </a:txBody>
                  <a:tcPr marL="45720" marR="45720" marT="27305" marB="2730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FF19F055-97DB-46A1-B422-43705533439C}"/>
              </a:ext>
            </a:extLst>
          </p:cNvPr>
          <p:cNvSpPr txBox="1"/>
          <p:nvPr/>
        </p:nvSpPr>
        <p:spPr>
          <a:xfrm>
            <a:off x="492424" y="1172363"/>
            <a:ext cx="11229675" cy="400110"/>
          </a:xfrm>
          <a:prstGeom prst="rect">
            <a:avLst/>
          </a:prstGeom>
          <a:noFill/>
        </p:spPr>
        <p:txBody>
          <a:bodyPr wrap="square" rtlCol="0">
            <a:spAutoFit/>
          </a:bodyPr>
          <a:lstStyle/>
          <a:p>
            <a:r>
              <a:rPr lang="en-AU" sz="2000">
                <a:latin typeface="Calibri" panose="020F0502020204030204" pitchFamily="34" charset="0"/>
              </a:rPr>
              <a:t>Migrate all components of the IPND solution to an independent non-Telstra AWS account</a:t>
            </a:r>
          </a:p>
        </p:txBody>
      </p:sp>
    </p:spTree>
    <p:extLst>
      <p:ext uri="{BB962C8B-B14F-4D97-AF65-F5344CB8AC3E}">
        <p14:creationId xmlns:p14="http://schemas.microsoft.com/office/powerpoint/2010/main" val="385514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8</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92424" y="593400"/>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Option 3: Telstra Cloud Enablement “External” Tenancy</a:t>
            </a:r>
          </a:p>
        </p:txBody>
      </p:sp>
      <p:graphicFrame>
        <p:nvGraphicFramePr>
          <p:cNvPr id="7" name="Table 6">
            <a:extLst>
              <a:ext uri="{FF2B5EF4-FFF2-40B4-BE49-F238E27FC236}">
                <a16:creationId xmlns:a16="http://schemas.microsoft.com/office/drawing/2014/main" id="{799EC84D-02B2-45CD-97D6-9CA7565CB372}"/>
              </a:ext>
            </a:extLst>
          </p:cNvPr>
          <p:cNvGraphicFramePr>
            <a:graphicFrameLocks noGrp="1"/>
          </p:cNvGraphicFramePr>
          <p:nvPr>
            <p:extLst>
              <p:ext uri="{D42A27DB-BD31-4B8C-83A1-F6EECF244321}">
                <p14:modId xmlns:p14="http://schemas.microsoft.com/office/powerpoint/2010/main" val="1916765735"/>
              </p:ext>
            </p:extLst>
          </p:nvPr>
        </p:nvGraphicFramePr>
        <p:xfrm>
          <a:off x="492424" y="1669002"/>
          <a:ext cx="11229675" cy="4595597"/>
        </p:xfrm>
        <a:graphic>
          <a:graphicData uri="http://schemas.openxmlformats.org/drawingml/2006/table">
            <a:tbl>
              <a:tblPr firstRow="1" bandRow="1">
                <a:tableStyleId>{21E4AEA4-8DFA-4A89-87EB-49C32662AFE0}</a:tableStyleId>
              </a:tblPr>
              <a:tblGrid>
                <a:gridCol w="2951167">
                  <a:extLst>
                    <a:ext uri="{9D8B030D-6E8A-4147-A177-3AD203B41FA5}">
                      <a16:colId xmlns:a16="http://schemas.microsoft.com/office/drawing/2014/main" val="20000"/>
                    </a:ext>
                  </a:extLst>
                </a:gridCol>
                <a:gridCol w="4527637">
                  <a:extLst>
                    <a:ext uri="{9D8B030D-6E8A-4147-A177-3AD203B41FA5}">
                      <a16:colId xmlns:a16="http://schemas.microsoft.com/office/drawing/2014/main" val="20001"/>
                    </a:ext>
                  </a:extLst>
                </a:gridCol>
                <a:gridCol w="3750871">
                  <a:extLst>
                    <a:ext uri="{9D8B030D-6E8A-4147-A177-3AD203B41FA5}">
                      <a16:colId xmlns:a16="http://schemas.microsoft.com/office/drawing/2014/main" val="20002"/>
                    </a:ext>
                  </a:extLst>
                </a:gridCol>
              </a:tblGrid>
              <a:tr h="373421">
                <a:tc>
                  <a:txBody>
                    <a:bodyPr/>
                    <a:lstStyle/>
                    <a:p>
                      <a:pPr hangingPunct="0">
                        <a:spcBef>
                          <a:spcPts val="600"/>
                        </a:spcBef>
                        <a:spcAft>
                          <a:spcPts val="600"/>
                        </a:spcAft>
                      </a:pPr>
                      <a:r>
                        <a:rPr lang="en-AU" sz="2000">
                          <a:effectLst/>
                          <a:latin typeface="Calibri" panose="020F0502020204030204" pitchFamily="34" charset="0"/>
                        </a:rPr>
                        <a:t>Pros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rPr>
                        <a:t>Cons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ea typeface="Calibri" panose="020F0502020204030204" pitchFamily="34" charset="0"/>
                          <a:cs typeface="Times New Roman" panose="02020603050405020304" pitchFamily="18" charset="0"/>
                        </a:rPr>
                        <a:t>Risks</a:t>
                      </a:r>
                      <a:r>
                        <a:rPr lang="en-AU" sz="2000" baseline="0">
                          <a:effectLst/>
                          <a:latin typeface="Calibri" panose="020F0502020204030204" pitchFamily="34" charset="0"/>
                          <a:ea typeface="Calibri" panose="020F0502020204030204" pitchFamily="34" charset="0"/>
                          <a:cs typeface="Times New Roman" panose="02020603050405020304" pitchFamily="18" charset="0"/>
                        </a:rPr>
                        <a:t> / Issues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0"/>
                  </a:ext>
                </a:extLst>
              </a:tr>
              <a:tr h="4222176">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Telstra certified for “Enhanced” workload</a:t>
                      </a:r>
                      <a:endParaRPr lang="en-AU" sz="2000">
                        <a:effectLst/>
                        <a:latin typeface="Calibri" panose="020F0502020204030204" pitchFamily="34"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Possibility to migrate to a serverless architecture in the future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Leverage Telstra volume discounts and enterprise support</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endParaRPr lang="en-AU" sz="2000" baseline="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Direct user access over internet via OpenVPN tunnel is not possible and will require CSP integration impacting portability</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Not self managed</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Unsuitable Service Control Policies and forced integrations in place impacting the portability requirement</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Security restrictions and lockdowns in place will restrict the level of access to the IPND operations staff</a:t>
                      </a: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Issue: Impact to existing data providers and users access interface</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Risk: Logical Tech will not be able to maintain their support level with the restricted level of access</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ea typeface="Calibri" panose="020F0502020204030204" pitchFamily="34" charset="0"/>
                          <a:cs typeface="Times New Roman" panose="02020603050405020304" pitchFamily="18" charset="0"/>
                        </a:rPr>
                        <a:t>Risk: Reliance on Telstra’s methods and governance of operational access to the environment may reduce the current service levels</a:t>
                      </a:r>
                    </a:p>
                  </a:txBody>
                  <a:tcPr marL="45720" marR="45720" marT="27305" marB="2730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FF19F055-97DB-46A1-B422-43705533439C}"/>
              </a:ext>
            </a:extLst>
          </p:cNvPr>
          <p:cNvSpPr txBox="1"/>
          <p:nvPr/>
        </p:nvSpPr>
        <p:spPr>
          <a:xfrm>
            <a:off x="492424" y="1172363"/>
            <a:ext cx="11229675" cy="307777"/>
          </a:xfrm>
          <a:prstGeom prst="rect">
            <a:avLst/>
          </a:prstGeom>
          <a:noFill/>
        </p:spPr>
        <p:txBody>
          <a:bodyPr wrap="square" rtlCol="0">
            <a:spAutoFit/>
          </a:bodyPr>
          <a:lstStyle/>
          <a:p>
            <a:r>
              <a:rPr lang="en-AU" sz="2000">
                <a:latin typeface="Calibri" panose="020F0502020204030204" pitchFamily="34" charset="0"/>
              </a:rPr>
              <a:t>Migrate all components of the IPND solution to Telstra CE “External”  tenancy</a:t>
            </a:r>
          </a:p>
        </p:txBody>
      </p:sp>
    </p:spTree>
    <p:extLst>
      <p:ext uri="{BB962C8B-B14F-4D97-AF65-F5344CB8AC3E}">
        <p14:creationId xmlns:p14="http://schemas.microsoft.com/office/powerpoint/2010/main" val="228777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DF29-2093-4D2D-981E-388F6DF30B1A}"/>
              </a:ext>
            </a:extLst>
          </p:cNvPr>
          <p:cNvSpPr>
            <a:spLocks noGrp="1"/>
          </p:cNvSpPr>
          <p:nvPr>
            <p:ph type="dt" sz="half" idx="10"/>
          </p:nvPr>
        </p:nvSpPr>
        <p:spPr/>
        <p:txBody>
          <a:bodyPr/>
          <a:lstStyle/>
          <a:p>
            <a:r>
              <a:rPr lang="en-US"/>
              <a:t>Copyright Telstra©</a:t>
            </a:r>
            <a:endParaRPr lang="en-AU"/>
          </a:p>
        </p:txBody>
      </p:sp>
      <p:sp>
        <p:nvSpPr>
          <p:cNvPr id="3" name="Footer Placeholder 2">
            <a:extLst>
              <a:ext uri="{FF2B5EF4-FFF2-40B4-BE49-F238E27FC236}">
                <a16:creationId xmlns:a16="http://schemas.microsoft.com/office/drawing/2014/main" id="{C185DDC1-B753-4C1C-927C-534BDE695E2E}"/>
              </a:ext>
            </a:extLst>
          </p:cNvPr>
          <p:cNvSpPr>
            <a:spLocks noGrp="1"/>
          </p:cNvSpPr>
          <p:nvPr>
            <p:ph type="ftr" sz="quarter" idx="11"/>
          </p:nvPr>
        </p:nvSpPr>
        <p:spPr/>
        <p:txBody>
          <a:bodyPr/>
          <a:lstStyle/>
          <a:p>
            <a:r>
              <a:rPr lang="en-US"/>
              <a:t>IPND Availability LCM</a:t>
            </a:r>
            <a:endParaRPr lang="en-AU"/>
          </a:p>
        </p:txBody>
      </p:sp>
      <p:sp>
        <p:nvSpPr>
          <p:cNvPr id="4" name="Slide Number Placeholder 3">
            <a:extLst>
              <a:ext uri="{FF2B5EF4-FFF2-40B4-BE49-F238E27FC236}">
                <a16:creationId xmlns:a16="http://schemas.microsoft.com/office/drawing/2014/main" id="{984A77D6-76DC-4CF9-B1EA-D05B5178A007}"/>
              </a:ext>
            </a:extLst>
          </p:cNvPr>
          <p:cNvSpPr>
            <a:spLocks noGrp="1"/>
          </p:cNvSpPr>
          <p:nvPr>
            <p:ph type="sldNum" sz="quarter" idx="12"/>
          </p:nvPr>
        </p:nvSpPr>
        <p:spPr/>
        <p:txBody>
          <a:bodyPr/>
          <a:lstStyle/>
          <a:p>
            <a:r>
              <a:rPr lang="en-AU"/>
              <a:t>Page </a:t>
            </a:r>
            <a:fld id="{F52F7EB1-5C13-42E3-A830-3DDEA4CA647C}" type="slidenum">
              <a:rPr lang="en-AU" smtClean="0"/>
              <a:pPr/>
              <a:t>9</a:t>
            </a:fld>
            <a:endParaRPr lang="en-AU"/>
          </a:p>
        </p:txBody>
      </p:sp>
      <p:sp>
        <p:nvSpPr>
          <p:cNvPr id="6" name="Title 1">
            <a:extLst>
              <a:ext uri="{FF2B5EF4-FFF2-40B4-BE49-F238E27FC236}">
                <a16:creationId xmlns:a16="http://schemas.microsoft.com/office/drawing/2014/main" id="{233CD8F8-D620-47A3-BCFE-244B88840D35}"/>
              </a:ext>
            </a:extLst>
          </p:cNvPr>
          <p:cNvSpPr txBox="1">
            <a:spLocks/>
          </p:cNvSpPr>
          <p:nvPr/>
        </p:nvSpPr>
        <p:spPr>
          <a:xfrm>
            <a:off x="492424" y="593400"/>
            <a:ext cx="10186761" cy="524123"/>
          </a:xfrm>
          <a:prstGeom prst="rect">
            <a:avLst/>
          </a:prstGeom>
        </p:spPr>
        <p:txBody>
          <a:bodyPr/>
          <a:lstStyle>
            <a:lvl1pPr algn="l" defTabSz="914400" rtl="0" eaLnBrk="1" latinLnBrk="0" hangingPunct="1">
              <a:lnSpc>
                <a:spcPct val="85000"/>
              </a:lnSpc>
              <a:spcBef>
                <a:spcPct val="0"/>
              </a:spcBef>
              <a:buNone/>
              <a:defRPr sz="3200" b="1" kern="1200">
                <a:solidFill>
                  <a:schemeClr val="tx2"/>
                </a:solidFill>
                <a:latin typeface="+mj-lt"/>
                <a:ea typeface="+mj-ea"/>
                <a:cs typeface="+mj-cs"/>
              </a:defRPr>
            </a:lvl1pPr>
          </a:lstStyle>
          <a:p>
            <a:r>
              <a:rPr lang="en-AU" sz="2400"/>
              <a:t>Option 4: Telstra Cloud Enablement “Isolated” Tenancy (Recommended)</a:t>
            </a:r>
          </a:p>
        </p:txBody>
      </p:sp>
      <p:graphicFrame>
        <p:nvGraphicFramePr>
          <p:cNvPr id="7" name="Table 6">
            <a:extLst>
              <a:ext uri="{FF2B5EF4-FFF2-40B4-BE49-F238E27FC236}">
                <a16:creationId xmlns:a16="http://schemas.microsoft.com/office/drawing/2014/main" id="{799EC84D-02B2-45CD-97D6-9CA7565CB372}"/>
              </a:ext>
            </a:extLst>
          </p:cNvPr>
          <p:cNvGraphicFramePr>
            <a:graphicFrameLocks noGrp="1"/>
          </p:cNvGraphicFramePr>
          <p:nvPr>
            <p:extLst>
              <p:ext uri="{D42A27DB-BD31-4B8C-83A1-F6EECF244321}">
                <p14:modId xmlns:p14="http://schemas.microsoft.com/office/powerpoint/2010/main" val="1772344794"/>
              </p:ext>
            </p:extLst>
          </p:nvPr>
        </p:nvGraphicFramePr>
        <p:xfrm>
          <a:off x="492424" y="1669002"/>
          <a:ext cx="11229675" cy="4695231"/>
        </p:xfrm>
        <a:graphic>
          <a:graphicData uri="http://schemas.openxmlformats.org/drawingml/2006/table">
            <a:tbl>
              <a:tblPr firstRow="1" bandRow="1">
                <a:tableStyleId>{21E4AEA4-8DFA-4A89-87EB-49C32662AFE0}</a:tableStyleId>
              </a:tblPr>
              <a:tblGrid>
                <a:gridCol w="3727933">
                  <a:extLst>
                    <a:ext uri="{9D8B030D-6E8A-4147-A177-3AD203B41FA5}">
                      <a16:colId xmlns:a16="http://schemas.microsoft.com/office/drawing/2014/main" val="20000"/>
                    </a:ext>
                  </a:extLst>
                </a:gridCol>
                <a:gridCol w="3750871">
                  <a:extLst>
                    <a:ext uri="{9D8B030D-6E8A-4147-A177-3AD203B41FA5}">
                      <a16:colId xmlns:a16="http://schemas.microsoft.com/office/drawing/2014/main" val="20001"/>
                    </a:ext>
                  </a:extLst>
                </a:gridCol>
                <a:gridCol w="3750871">
                  <a:extLst>
                    <a:ext uri="{9D8B030D-6E8A-4147-A177-3AD203B41FA5}">
                      <a16:colId xmlns:a16="http://schemas.microsoft.com/office/drawing/2014/main" val="20002"/>
                    </a:ext>
                  </a:extLst>
                </a:gridCol>
              </a:tblGrid>
              <a:tr h="373421">
                <a:tc>
                  <a:txBody>
                    <a:bodyPr/>
                    <a:lstStyle/>
                    <a:p>
                      <a:pPr hangingPunct="0">
                        <a:spcBef>
                          <a:spcPts val="600"/>
                        </a:spcBef>
                        <a:spcAft>
                          <a:spcPts val="600"/>
                        </a:spcAft>
                      </a:pPr>
                      <a:r>
                        <a:rPr lang="en-AU" sz="2000">
                          <a:effectLst/>
                          <a:latin typeface="Calibri" panose="020F0502020204030204" pitchFamily="34" charset="0"/>
                        </a:rPr>
                        <a:t>Pros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rPr>
                        <a:t>Cons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tc>
                  <a:txBody>
                    <a:bodyPr/>
                    <a:lstStyle/>
                    <a:p>
                      <a:pPr hangingPunct="0">
                        <a:spcBef>
                          <a:spcPts val="600"/>
                        </a:spcBef>
                        <a:spcAft>
                          <a:spcPts val="600"/>
                        </a:spcAft>
                      </a:pPr>
                      <a:r>
                        <a:rPr lang="en-AU" sz="2000">
                          <a:effectLst/>
                          <a:latin typeface="Calibri" panose="020F0502020204030204" pitchFamily="34" charset="0"/>
                          <a:ea typeface="Calibri" panose="020F0502020204030204" pitchFamily="34" charset="0"/>
                          <a:cs typeface="Times New Roman" panose="02020603050405020304" pitchFamily="18" charset="0"/>
                        </a:rPr>
                        <a:t>Risks</a:t>
                      </a:r>
                      <a:r>
                        <a:rPr lang="en-AU" sz="2000" baseline="0">
                          <a:effectLst/>
                          <a:latin typeface="Calibri" panose="020F0502020204030204" pitchFamily="34" charset="0"/>
                          <a:ea typeface="Calibri" panose="020F0502020204030204" pitchFamily="34" charset="0"/>
                          <a:cs typeface="Times New Roman" panose="02020603050405020304" pitchFamily="18" charset="0"/>
                        </a:rPr>
                        <a:t> / Issues</a:t>
                      </a:r>
                      <a:endParaRPr lang="en-AU" sz="200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0"/>
                  </a:ext>
                </a:extLst>
              </a:tr>
              <a:tr h="4222176">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No Customer Impact.</a:t>
                      </a:r>
                    </a:p>
                    <a:p>
                      <a:pPr marL="171450" lvl="0" indent="-171450">
                        <a:spcBef>
                          <a:spcPts val="200"/>
                        </a:spcBef>
                        <a:spcAft>
                          <a:spcPts val="200"/>
                        </a:spcAft>
                        <a:buFont typeface="Arial" panose="020B0604020202020204" pitchFamily="34" charset="0"/>
                        <a:buChar char="•"/>
                        <a:tabLst>
                          <a:tab pos="558165" algn="l"/>
                        </a:tabLst>
                      </a:pPr>
                      <a:r>
                        <a:rPr lang="en-AU" sz="2000" baseline="0">
                          <a:effectLst/>
                          <a:latin typeface="Calibri" panose="020F0502020204030204" pitchFamily="34" charset="0"/>
                        </a:rPr>
                        <a:t>Same URL and Public IP</a:t>
                      </a:r>
                      <a:endParaRPr lang="en-AU" sz="2000">
                        <a:effectLst/>
                        <a:latin typeface="Calibri" panose="020F0502020204030204" pitchFamily="34" charset="0"/>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Provide fully self managed tenancy</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No forced integration to Telstra IT systems keeping the solution portable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Possibility to migrate to a serverless architecture in the future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baseline="0">
                          <a:effectLst/>
                          <a:latin typeface="Calibri" panose="020F0502020204030204" pitchFamily="34" charset="0"/>
                          <a:ea typeface="Calibri" panose="020F0502020204030204" pitchFamily="34" charset="0"/>
                          <a:cs typeface="Times New Roman" panose="02020603050405020304" pitchFamily="18" charset="0"/>
                        </a:rPr>
                        <a:t>Leverage Telstra volume discounts and enterprise support</a:t>
                      </a:r>
                    </a:p>
                    <a:p>
                      <a:pPr marL="171450" lvl="0" indent="-171450">
                        <a:spcBef>
                          <a:spcPts val="200"/>
                        </a:spcBef>
                        <a:spcAft>
                          <a:spcPts val="200"/>
                        </a:spcAft>
                        <a:buFont typeface="Arial" panose="020B0604020202020204" pitchFamily="34" charset="0"/>
                        <a:buChar char="•"/>
                        <a:tabLst>
                          <a:tab pos="558165" algn="l"/>
                        </a:tabLst>
                      </a:pPr>
                      <a:endParaRPr lang="en-AU" sz="2000">
                        <a:effectLst/>
                        <a:latin typeface="Calibri" panose="020F0502020204030204" pitchFamily="34" charset="0"/>
                      </a:endParaRP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baseline="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Cannot leverage in-place security certification.</a:t>
                      </a:r>
                    </a:p>
                  </a:txBody>
                  <a:tcPr marL="45720" marR="45720" marT="27305" marB="27305"/>
                </a:tc>
                <a:tc>
                  <a:txBody>
                    <a:bodyPr/>
                    <a:lstStyle/>
                    <a:p>
                      <a:pPr marL="171450" lvl="0" indent="-171450">
                        <a:spcBef>
                          <a:spcPts val="200"/>
                        </a:spcBef>
                        <a:spcAft>
                          <a:spcPts val="200"/>
                        </a:spcAft>
                        <a:buFont typeface="Arial" panose="020B0604020202020204" pitchFamily="34" charset="0"/>
                        <a:buChar char="•"/>
                        <a:tabLst>
                          <a:tab pos="558165" algn="l"/>
                        </a:tabLst>
                      </a:pPr>
                      <a:r>
                        <a:rPr lang="en-AU"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Risk: Non-compliance to Telstra security and privacy standards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tab pos="558165" algn="l"/>
                        </a:tabLst>
                        <a:defRPr/>
                      </a:pPr>
                      <a:r>
                        <a:rPr lang="en-AU"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t>Risk: Schedule and cost impact to implement and extensive review of the required security and compliance controls</a:t>
                      </a:r>
                    </a:p>
                    <a:p>
                      <a:pPr marL="0" lvl="0" indent="0">
                        <a:spcBef>
                          <a:spcPts val="200"/>
                        </a:spcBef>
                        <a:spcAft>
                          <a:spcPts val="200"/>
                        </a:spcAft>
                        <a:buFont typeface="Arial" panose="020B0604020202020204" pitchFamily="34" charset="0"/>
                        <a:buNone/>
                        <a:tabLst>
                          <a:tab pos="558165" algn="l"/>
                        </a:tabLst>
                      </a:pPr>
                      <a:endParaRPr lang="en-AU" sz="200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200"/>
                        </a:spcBef>
                        <a:spcAft>
                          <a:spcPts val="200"/>
                        </a:spcAft>
                        <a:buFont typeface="Arial" panose="020B0604020202020204" pitchFamily="34" charset="0"/>
                        <a:buNone/>
                        <a:tabLst>
                          <a:tab pos="558165" algn="l"/>
                        </a:tabLst>
                      </a:pPr>
                      <a:endParaRPr lang="en-AU" sz="2000" baseline="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marT="27305" marB="2730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FF19F055-97DB-46A1-B422-43705533439C}"/>
              </a:ext>
            </a:extLst>
          </p:cNvPr>
          <p:cNvSpPr txBox="1"/>
          <p:nvPr/>
        </p:nvSpPr>
        <p:spPr>
          <a:xfrm>
            <a:off x="492424" y="1172363"/>
            <a:ext cx="11229675" cy="400110"/>
          </a:xfrm>
          <a:prstGeom prst="rect">
            <a:avLst/>
          </a:prstGeom>
          <a:noFill/>
        </p:spPr>
        <p:txBody>
          <a:bodyPr wrap="square" rtlCol="0">
            <a:spAutoFit/>
          </a:bodyPr>
          <a:lstStyle/>
          <a:p>
            <a:r>
              <a:rPr lang="en-AU" sz="2000">
                <a:latin typeface="Calibri" panose="020F0502020204030204" pitchFamily="34" charset="0"/>
              </a:rPr>
              <a:t>Migrate all components of the IPND solution to Telstra CE “Isolated” tenancy</a:t>
            </a:r>
          </a:p>
        </p:txBody>
      </p:sp>
    </p:spTree>
    <p:extLst>
      <p:ext uri="{BB962C8B-B14F-4D97-AF65-F5344CB8AC3E}">
        <p14:creationId xmlns:p14="http://schemas.microsoft.com/office/powerpoint/2010/main" val="267689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3.1 Blue">
  <a:themeElements>
    <a:clrScheme name="Telstra 3.1 Blue PPT">
      <a:dk1>
        <a:srgbClr val="000000"/>
      </a:dk1>
      <a:lt1>
        <a:sysClr val="window" lastClr="FFFFFF"/>
      </a:lt1>
      <a:dk2>
        <a:srgbClr val="001E82"/>
      </a:dk2>
      <a:lt2>
        <a:srgbClr val="D8EFFE"/>
      </a:lt2>
      <a:accent1>
        <a:srgbClr val="001E82"/>
      </a:accent1>
      <a:accent2>
        <a:srgbClr val="B2E0FD"/>
      </a:accent2>
      <a:accent3>
        <a:srgbClr val="0099F8"/>
      </a:accent3>
      <a:accent4>
        <a:srgbClr val="0064C8"/>
      </a:accent4>
      <a:accent5>
        <a:srgbClr val="D2D2D2"/>
      </a:accent5>
      <a:accent6>
        <a:srgbClr val="8A92C5"/>
      </a:accent6>
      <a:hlink>
        <a:srgbClr val="001E82"/>
      </a:hlink>
      <a:folHlink>
        <a:srgbClr val="B2E0FD"/>
      </a:folHlink>
    </a:clrScheme>
    <a:fontScheme name="Telstra 3.1">
      <a:majorFont>
        <a:latin typeface="Telstra Akkurat"/>
        <a:ea typeface=""/>
        <a:cs typeface=""/>
      </a:majorFont>
      <a:minorFont>
        <a:latin typeface="Telstra Akku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rgbClr val="AAAAAA"/>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defPPr>
      </a:lstStyle>
    </a:txDef>
  </a:objectDefaults>
  <a:extraClrSchemeLst/>
  <a:custClrLst>
    <a:custClr name="Grey L1">
      <a:srgbClr val="414141"/>
    </a:custClr>
    <a:custClr name="Grey L2">
      <a:srgbClr val="787878"/>
    </a:custClr>
    <a:custClr name="Grey L3">
      <a:srgbClr val="AAAAAA"/>
    </a:custClr>
    <a:custClr name="Grey L4">
      <a:srgbClr val="D2D2D2"/>
    </a:custClr>
    <a:custClr name="Grey L5">
      <a:srgbClr val="E6E6E6"/>
    </a:custClr>
  </a:custClrLst>
  <a:extLst>
    <a:ext uri="{05A4C25C-085E-4340-85A3-A5531E510DB2}">
      <thm15:themeFamily xmlns:thm15="http://schemas.microsoft.com/office/thememl/2012/main" name="TEL_1726_Blue_Standard Template_V02.potx" id="{31DD9290-7E6C-4885-A97E-80C1A0676C0E}" vid="{999A0A77-C7F1-434C-908A-8F9DC229CA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84dc6e0-c8b1-4106-b53c-8fde4d4677c4">
      <UserInfo>
        <DisplayName>Messina, Robert</DisplayName>
        <AccountId>10</AccountId>
        <AccountType/>
      </UserInfo>
      <UserInfo>
        <DisplayName>Phan, Dang</DisplayName>
        <AccountId>14</AccountId>
        <AccountType/>
      </UserInfo>
      <UserInfo>
        <DisplayName>Kumar, Jayanth</DisplayName>
        <AccountId>17</AccountId>
        <AccountType/>
      </UserInfo>
      <UserInfo>
        <DisplayName>Waite, Penny</DisplayName>
        <AccountId>16</AccountId>
        <AccountType/>
      </UserInfo>
      <UserInfo>
        <DisplayName>Kattar, Joseph</DisplayName>
        <AccountId>18</AccountId>
        <AccountType/>
      </UserInfo>
      <UserInfo>
        <DisplayName>Ryan, Michael J</DisplayName>
        <AccountId>26</AccountId>
        <AccountType/>
      </UserInfo>
      <UserInfo>
        <DisplayName>Forgione, Frank</DisplayName>
        <AccountId>13</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A3D3CC342B13458396DA7D8F8528D5" ma:contentTypeVersion="11" ma:contentTypeDescription="Create a new document." ma:contentTypeScope="" ma:versionID="7c0aa0ce047f88f0c771565da01f261e">
  <xsd:schema xmlns:xsd="http://www.w3.org/2001/XMLSchema" xmlns:xs="http://www.w3.org/2001/XMLSchema" xmlns:p="http://schemas.microsoft.com/office/2006/metadata/properties" xmlns:ns2="e1e692bc-f3ca-41fc-9396-166cb88286d7" xmlns:ns3="984dc6e0-c8b1-4106-b53c-8fde4d4677c4" targetNamespace="http://schemas.microsoft.com/office/2006/metadata/properties" ma:root="true" ma:fieldsID="97e628b6c3aa16db2d93ca0d85bd6956" ns2:_="" ns3:_="">
    <xsd:import namespace="e1e692bc-f3ca-41fc-9396-166cb88286d7"/>
    <xsd:import namespace="984dc6e0-c8b1-4106-b53c-8fde4d4677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692bc-f3ca-41fc-9396-166cb88286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4dc6e0-c8b1-4106-b53c-8fde4d4677c4"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FA309F-E0D8-4338-8DCD-FD44F79B10B0}">
  <ds:schemaRefs>
    <ds:schemaRef ds:uri="984dc6e0-c8b1-4106-b53c-8fde4d4677c4"/>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E5C5A78-58F3-4E69-BF42-01F8D8E36BAE}"/>
</file>

<file path=customXml/itemProps3.xml><?xml version="1.0" encoding="utf-8"?>
<ds:datastoreItem xmlns:ds="http://schemas.openxmlformats.org/officeDocument/2006/customXml" ds:itemID="{78DF4087-5E67-4D51-999A-88701B0436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TEL-1726-Blue-Standard-Template-V03.1</Template>
  <TotalTime>0</TotalTime>
  <Words>1267</Words>
  <Application>Microsoft Office PowerPoint</Application>
  <PresentationFormat>Widescreen</PresentationFormat>
  <Paragraphs>202</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Calibri</vt:lpstr>
      <vt:lpstr>Telstra Akkurat</vt:lpstr>
      <vt:lpstr>Verdana Pro Cond Black</vt:lpstr>
      <vt:lpstr>Wingdings</vt:lpstr>
      <vt:lpstr>Telstra 3.1 Blue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Shamim Lateef</dc:creator>
  <cp:lastModifiedBy>Shamim Lateef</cp:lastModifiedBy>
  <cp:revision>1</cp:revision>
  <dcterms:created xsi:type="dcterms:W3CDTF">2021-03-15T22:56:19Z</dcterms:created>
  <dcterms:modified xsi:type="dcterms:W3CDTF">2021-03-30T05:40:41Z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0x010100B5A3D3CC342B13458396DA7D8F8528D5</vt:lpwstr>
  </property>
</Properties>
</file>