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C1457-2F31-4623-8077-638E5BC3E668}" v="1100" dt="2021-09-27T01:37:5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Jayanth" userId="97c372dd-2703-409e-bda4-ff338711e304" providerId="ADAL" clId="{2FDC1457-2F31-4623-8077-638E5BC3E668}"/>
    <pc:docChg chg="undo custSel modSld">
      <pc:chgData name="Kumar, Jayanth" userId="97c372dd-2703-409e-bda4-ff338711e304" providerId="ADAL" clId="{2FDC1457-2F31-4623-8077-638E5BC3E668}" dt="2021-09-27T01:38:24.995" v="2868" actId="14100"/>
      <pc:docMkLst>
        <pc:docMk/>
      </pc:docMkLst>
      <pc:sldChg chg="addSp delSp modSp mod">
        <pc:chgData name="Kumar, Jayanth" userId="97c372dd-2703-409e-bda4-ff338711e304" providerId="ADAL" clId="{2FDC1457-2F31-4623-8077-638E5BC3E668}" dt="2021-09-27T01:38:24.995" v="2868" actId="14100"/>
        <pc:sldMkLst>
          <pc:docMk/>
          <pc:sldMk cId="2316336986" sldId="256"/>
        </pc:sldMkLst>
        <pc:spChg chg="mod">
          <ac:chgData name="Kumar, Jayanth" userId="97c372dd-2703-409e-bda4-ff338711e304" providerId="ADAL" clId="{2FDC1457-2F31-4623-8077-638E5BC3E668}" dt="2021-09-27T00:57:01.376" v="1549" actId="14100"/>
          <ac:spMkLst>
            <pc:docMk/>
            <pc:sldMk cId="2316336986" sldId="256"/>
            <ac:spMk id="5" creationId="{79B8113B-A52B-4196-B6FF-DE0B57F36C90}"/>
          </ac:spMkLst>
        </pc:spChg>
        <pc:spChg chg="mod">
          <ac:chgData name="Kumar, Jayanth" userId="97c372dd-2703-409e-bda4-ff338711e304" providerId="ADAL" clId="{2FDC1457-2F31-4623-8077-638E5BC3E668}" dt="2021-09-27T01:21:12.850" v="2229"/>
          <ac:spMkLst>
            <pc:docMk/>
            <pc:sldMk cId="2316336986" sldId="256"/>
            <ac:spMk id="7" creationId="{41C5131B-1DCE-4C96-B3AF-B85EB94BFC14}"/>
          </ac:spMkLst>
        </pc:spChg>
        <pc:spChg chg="mod">
          <ac:chgData name="Kumar, Jayanth" userId="97c372dd-2703-409e-bda4-ff338711e304" providerId="ADAL" clId="{2FDC1457-2F31-4623-8077-638E5BC3E668}" dt="2021-09-27T01:16:39.311" v="2227" actId="1035"/>
          <ac:spMkLst>
            <pc:docMk/>
            <pc:sldMk cId="2316336986" sldId="256"/>
            <ac:spMk id="9" creationId="{C272829D-DF21-46E9-A69C-8FA61DC99142}"/>
          </ac:spMkLst>
        </pc:spChg>
        <pc:spChg chg="mod">
          <ac:chgData name="Kumar, Jayanth" userId="97c372dd-2703-409e-bda4-ff338711e304" providerId="ADAL" clId="{2FDC1457-2F31-4623-8077-638E5BC3E668}" dt="2021-09-27T01:25:19.231" v="2396" actId="14100"/>
          <ac:spMkLst>
            <pc:docMk/>
            <pc:sldMk cId="2316336986" sldId="256"/>
            <ac:spMk id="25" creationId="{7E973994-386C-45E4-9B7D-F2DF1C29451C}"/>
          </ac:spMkLst>
        </pc:spChg>
        <pc:spChg chg="add mod">
          <ac:chgData name="Kumar, Jayanth" userId="97c372dd-2703-409e-bda4-ff338711e304" providerId="ADAL" clId="{2FDC1457-2F31-4623-8077-638E5BC3E668}" dt="2021-09-27T00:59:29.572" v="1794" actId="1035"/>
          <ac:spMkLst>
            <pc:docMk/>
            <pc:sldMk cId="2316336986" sldId="256"/>
            <ac:spMk id="29" creationId="{91BE1EE3-B21B-47A6-B595-6DEA1E307280}"/>
          </ac:spMkLst>
        </pc:spChg>
        <pc:spChg chg="add mod">
          <ac:chgData name="Kumar, Jayanth" userId="97c372dd-2703-409e-bda4-ff338711e304" providerId="ADAL" clId="{2FDC1457-2F31-4623-8077-638E5BC3E668}" dt="2021-09-27T00:59:06.445" v="1725" actId="1036"/>
          <ac:spMkLst>
            <pc:docMk/>
            <pc:sldMk cId="2316336986" sldId="256"/>
            <ac:spMk id="30" creationId="{A56C75E1-54A9-4A9E-9E1E-B5DB811EA516}"/>
          </ac:spMkLst>
        </pc:spChg>
        <pc:spChg chg="add del mod">
          <ac:chgData name="Kumar, Jayanth" userId="97c372dd-2703-409e-bda4-ff338711e304" providerId="ADAL" clId="{2FDC1457-2F31-4623-8077-638E5BC3E668}" dt="2021-09-27T01:37:41.096" v="2853" actId="478"/>
          <ac:spMkLst>
            <pc:docMk/>
            <pc:sldMk cId="2316336986" sldId="256"/>
            <ac:spMk id="49" creationId="{AE1AA7BB-BFAF-4706-BA7F-4908595B2644}"/>
          </ac:spMkLst>
        </pc:spChg>
        <pc:spChg chg="add del mod">
          <ac:chgData name="Kumar, Jayanth" userId="97c372dd-2703-409e-bda4-ff338711e304" providerId="ADAL" clId="{2FDC1457-2F31-4623-8077-638E5BC3E668}" dt="2021-09-27T01:38:24.995" v="2868" actId="14100"/>
          <ac:spMkLst>
            <pc:docMk/>
            <pc:sldMk cId="2316336986" sldId="256"/>
            <ac:spMk id="50" creationId="{075DF7D4-5349-49AD-A7A2-25C205DA416A}"/>
          </ac:spMkLst>
        </pc:spChg>
        <pc:spChg chg="add mod">
          <ac:chgData name="Kumar, Jayanth" userId="97c372dd-2703-409e-bda4-ff338711e304" providerId="ADAL" clId="{2FDC1457-2F31-4623-8077-638E5BC3E668}" dt="2021-09-27T01:34:02.530" v="2724" actId="20577"/>
          <ac:spMkLst>
            <pc:docMk/>
            <pc:sldMk cId="2316336986" sldId="256"/>
            <ac:spMk id="65" creationId="{E3431AF5-4980-4939-B199-8481C628ADF7}"/>
          </ac:spMkLst>
        </pc:spChg>
        <pc:spChg chg="add mod">
          <ac:chgData name="Kumar, Jayanth" userId="97c372dd-2703-409e-bda4-ff338711e304" providerId="ADAL" clId="{2FDC1457-2F31-4623-8077-638E5BC3E668}" dt="2021-09-27T01:34:10.470" v="2727" actId="20577"/>
          <ac:spMkLst>
            <pc:docMk/>
            <pc:sldMk cId="2316336986" sldId="256"/>
            <ac:spMk id="66" creationId="{D78CDCF4-DA0B-41B2-BF7A-D0B9E9758004}"/>
          </ac:spMkLst>
        </pc:spChg>
        <pc:picChg chg="mod">
          <ac:chgData name="Kumar, Jayanth" userId="97c372dd-2703-409e-bda4-ff338711e304" providerId="ADAL" clId="{2FDC1457-2F31-4623-8077-638E5BC3E668}" dt="2021-09-27T00:56:58.743" v="1547" actId="1035"/>
          <ac:picMkLst>
            <pc:docMk/>
            <pc:sldMk cId="2316336986" sldId="256"/>
            <ac:picMk id="4" creationId="{B0B5EC89-065C-42D2-8C88-EB6B62504BCA}"/>
          </ac:picMkLst>
        </pc:picChg>
        <pc:picChg chg="mod">
          <ac:chgData name="Kumar, Jayanth" userId="97c372dd-2703-409e-bda4-ff338711e304" providerId="ADAL" clId="{2FDC1457-2F31-4623-8077-638E5BC3E668}" dt="2021-09-27T00:28:34.963" v="1325" actId="1038"/>
          <ac:picMkLst>
            <pc:docMk/>
            <pc:sldMk cId="2316336986" sldId="256"/>
            <ac:picMk id="8" creationId="{EC075D6D-BAEA-4583-AD49-E75DB53F803A}"/>
          </ac:picMkLst>
        </pc:picChg>
        <pc:picChg chg="mod">
          <ac:chgData name="Kumar, Jayanth" userId="97c372dd-2703-409e-bda4-ff338711e304" providerId="ADAL" clId="{2FDC1457-2F31-4623-8077-638E5BC3E668}" dt="2021-09-23T06:54:44.599" v="624" actId="1037"/>
          <ac:picMkLst>
            <pc:docMk/>
            <pc:sldMk cId="2316336986" sldId="256"/>
            <ac:picMk id="15" creationId="{91783B6F-A325-4F2A-81FB-6DF06E7F5B0F}"/>
          </ac:picMkLst>
        </pc:picChg>
        <pc:picChg chg="add mod">
          <ac:chgData name="Kumar, Jayanth" userId="97c372dd-2703-409e-bda4-ff338711e304" providerId="ADAL" clId="{2FDC1457-2F31-4623-8077-638E5BC3E668}" dt="2021-09-27T01:21:50.780" v="2359" actId="1038"/>
          <ac:picMkLst>
            <pc:docMk/>
            <pc:sldMk cId="2316336986" sldId="256"/>
            <ac:picMk id="31" creationId="{424E0DDD-0564-428B-B8F3-87F50A00BE1C}"/>
          </ac:picMkLst>
        </pc:picChg>
        <pc:picChg chg="add mod">
          <ac:chgData name="Kumar, Jayanth" userId="97c372dd-2703-409e-bda4-ff338711e304" providerId="ADAL" clId="{2FDC1457-2F31-4623-8077-638E5BC3E668}" dt="2021-09-27T01:31:04.463" v="2557" actId="1035"/>
          <ac:picMkLst>
            <pc:docMk/>
            <pc:sldMk cId="2316336986" sldId="256"/>
            <ac:picMk id="34" creationId="{EE66B6CA-2320-44BD-A9DE-95A16E5DE15C}"/>
          </ac:picMkLst>
        </pc:picChg>
        <pc:picChg chg="add mod">
          <ac:chgData name="Kumar, Jayanth" userId="97c372dd-2703-409e-bda4-ff338711e304" providerId="ADAL" clId="{2FDC1457-2F31-4623-8077-638E5BC3E668}" dt="2021-09-27T01:31:12.534" v="2559" actId="1035"/>
          <ac:picMkLst>
            <pc:docMk/>
            <pc:sldMk cId="2316336986" sldId="256"/>
            <ac:picMk id="35" creationId="{87FC3B96-7B0A-46B2-8F85-EEA709833DCF}"/>
          </ac:picMkLst>
        </pc:picChg>
        <pc:picChg chg="add mod">
          <ac:chgData name="Kumar, Jayanth" userId="97c372dd-2703-409e-bda4-ff338711e304" providerId="ADAL" clId="{2FDC1457-2F31-4623-8077-638E5BC3E668}" dt="2021-09-23T06:56:09.957" v="853" actId="14100"/>
          <ac:picMkLst>
            <pc:docMk/>
            <pc:sldMk cId="2316336986" sldId="256"/>
            <ac:picMk id="36" creationId="{374FD653-CB87-41E0-A3B1-92C39F4AC9F1}"/>
          </ac:picMkLst>
        </pc:picChg>
        <pc:picChg chg="add mod">
          <ac:chgData name="Kumar, Jayanth" userId="97c372dd-2703-409e-bda4-ff338711e304" providerId="ADAL" clId="{2FDC1457-2F31-4623-8077-638E5BC3E668}" dt="2021-09-27T01:25:26.998" v="2422" actId="1035"/>
          <ac:picMkLst>
            <pc:docMk/>
            <pc:sldMk cId="2316336986" sldId="256"/>
            <ac:picMk id="39" creationId="{25B29531-C134-492E-80EB-30EC76BF2794}"/>
          </ac:picMkLst>
        </pc:picChg>
        <pc:picChg chg="add mod">
          <ac:chgData name="Kumar, Jayanth" userId="97c372dd-2703-409e-bda4-ff338711e304" providerId="ADAL" clId="{2FDC1457-2F31-4623-8077-638E5BC3E668}" dt="2021-09-27T00:59:38.187" v="1831" actId="1036"/>
          <ac:picMkLst>
            <pc:docMk/>
            <pc:sldMk cId="2316336986" sldId="256"/>
            <ac:picMk id="40" creationId="{E7EC63FF-4B34-498B-96DC-305983A2117B}"/>
          </ac:picMkLst>
        </pc:picChg>
        <pc:picChg chg="add mod">
          <ac:chgData name="Kumar, Jayanth" userId="97c372dd-2703-409e-bda4-ff338711e304" providerId="ADAL" clId="{2FDC1457-2F31-4623-8077-638E5BC3E668}" dt="2021-09-27T00:59:16.549" v="1768" actId="1036"/>
          <ac:picMkLst>
            <pc:docMk/>
            <pc:sldMk cId="2316336986" sldId="256"/>
            <ac:picMk id="41" creationId="{FCC735D9-D541-4F08-AE61-3F330741B3EF}"/>
          </ac:picMkLst>
        </pc:picChg>
        <pc:picChg chg="add del mod">
          <ac:chgData name="Kumar, Jayanth" userId="97c372dd-2703-409e-bda4-ff338711e304" providerId="ADAL" clId="{2FDC1457-2F31-4623-8077-638E5BC3E668}" dt="2021-09-27T01:09:12.056" v="1935"/>
          <ac:picMkLst>
            <pc:docMk/>
            <pc:sldMk cId="2316336986" sldId="256"/>
            <ac:picMk id="51" creationId="{A26646FC-B5B3-46BF-9F63-59E66736BB5A}"/>
          </ac:picMkLst>
        </pc:picChg>
        <pc:picChg chg="add del mod">
          <ac:chgData name="Kumar, Jayanth" userId="97c372dd-2703-409e-bda4-ff338711e304" providerId="ADAL" clId="{2FDC1457-2F31-4623-8077-638E5BC3E668}" dt="2021-09-27T01:33:09.380" v="2565"/>
          <ac:picMkLst>
            <pc:docMk/>
            <pc:sldMk cId="2316336986" sldId="256"/>
            <ac:picMk id="64" creationId="{288EFBA3-451F-4E23-B966-73581536CBD3}"/>
          </ac:picMkLst>
        </pc:picChg>
        <pc:cxnChg chg="del mod">
          <ac:chgData name="Kumar, Jayanth" userId="97c372dd-2703-409e-bda4-ff338711e304" providerId="ADAL" clId="{2FDC1457-2F31-4623-8077-638E5BC3E668}" dt="2021-09-27T00:51:55.964" v="1346" actId="478"/>
          <ac:cxnSpMkLst>
            <pc:docMk/>
            <pc:sldMk cId="2316336986" sldId="256"/>
            <ac:cxnSpMk id="19" creationId="{BC87058C-1716-4F1A-B953-D69BFE461531}"/>
          </ac:cxnSpMkLst>
        </pc:cxnChg>
        <pc:cxnChg chg="add mod">
          <ac:chgData name="Kumar, Jayanth" userId="97c372dd-2703-409e-bda4-ff338711e304" providerId="ADAL" clId="{2FDC1457-2F31-4623-8077-638E5BC3E668}" dt="2021-09-27T01:10:54.562" v="2007" actId="14100"/>
          <ac:cxnSpMkLst>
            <pc:docMk/>
            <pc:sldMk cId="2316336986" sldId="256"/>
            <ac:cxnSpMk id="52" creationId="{65F23579-626E-4025-85DF-1C73FFC05BF3}"/>
          </ac:cxnSpMkLst>
        </pc:cxnChg>
        <pc:cxnChg chg="add mod">
          <ac:chgData name="Kumar, Jayanth" userId="97c372dd-2703-409e-bda4-ff338711e304" providerId="ADAL" clId="{2FDC1457-2F31-4623-8077-638E5BC3E668}" dt="2021-09-27T01:30:31.515" v="2556" actId="14100"/>
          <ac:cxnSpMkLst>
            <pc:docMk/>
            <pc:sldMk cId="2316336986" sldId="256"/>
            <ac:cxnSpMk id="58" creationId="{21454274-F88E-4CDF-A0C9-DC8C48107C15}"/>
          </ac:cxnSpMkLst>
        </pc:cxnChg>
        <pc:cxnChg chg="add del mod">
          <ac:chgData name="Kumar, Jayanth" userId="97c372dd-2703-409e-bda4-ff338711e304" providerId="ADAL" clId="{2FDC1457-2F31-4623-8077-638E5BC3E668}" dt="2021-09-27T01:32:18.038" v="2561"/>
          <ac:cxnSpMkLst>
            <pc:docMk/>
            <pc:sldMk cId="2316336986" sldId="256"/>
            <ac:cxnSpMk id="62" creationId="{073AEB37-EAA7-4E95-959A-E4ACA9B5044F}"/>
          </ac:cxnSpMkLst>
        </pc:cxnChg>
        <pc:cxnChg chg="add del mod">
          <ac:chgData name="Kumar, Jayanth" userId="97c372dd-2703-409e-bda4-ff338711e304" providerId="ADAL" clId="{2FDC1457-2F31-4623-8077-638E5BC3E668}" dt="2021-09-27T01:32:34.620" v="2563"/>
          <ac:cxnSpMkLst>
            <pc:docMk/>
            <pc:sldMk cId="2316336986" sldId="256"/>
            <ac:cxnSpMk id="63" creationId="{2060588E-B9D6-49C0-9A8C-D22DB64C584D}"/>
          </ac:cxnSpMkLst>
        </pc:cxnChg>
        <pc:cxnChg chg="add del mod">
          <ac:chgData name="Kumar, Jayanth" userId="97c372dd-2703-409e-bda4-ff338711e304" providerId="ADAL" clId="{2FDC1457-2F31-4623-8077-638E5BC3E668}" dt="2021-09-27T01:37:56.925" v="2866"/>
          <ac:cxnSpMkLst>
            <pc:docMk/>
            <pc:sldMk cId="2316336986" sldId="256"/>
            <ac:cxnSpMk id="67" creationId="{3877246F-B07C-48F0-B973-0C21E8A550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F419-F84E-444D-A627-F3ED31271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2A3C-1376-4467-85D0-32D7D7FFE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6DD0-DC96-4532-89EA-59FBDAC0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D962-46D8-4C8F-8BA5-1B360939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9C02-2E2B-4F97-9B55-4CF66492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9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DFD-9FAC-4D2C-AC66-E3D87B8B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F3A6-6131-4A34-995A-879E729B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D6CA-70E8-4BE9-9EF0-26E1D4D7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C37E-BBC6-40CF-B9B9-FF167201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D2E2-5065-4255-9879-9AA31128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830B8-81D9-4071-AA45-384F8FDD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83E4-15F3-40F2-9390-BC0BFDA3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961F-FBF4-463F-9937-75ED8E8E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67DE-3A46-4B1A-9860-77E432CB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8DE4-5791-4945-9C9B-2330B56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8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3E3E-323F-4FDB-A351-37DB75CB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3FC-DBBD-420E-B837-9AE0093B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D260-8701-4E2B-BCF5-791C5978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DD1A-1D0F-43A7-9C6A-5D48FD39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71F8-FFE9-482A-9BA6-377AA267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9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A850-92A5-4AFF-8748-F82DA735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EB81-0556-4E9F-8BCF-C6E52862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4257-A857-4FCD-9D8E-C5A76F71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BDF-0CF0-4523-920E-31A23A8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0DED-56F8-44FA-92B9-047D950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74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D5C0-BBE4-4AC9-9B4E-7C123FBB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A72D-D889-42FA-8096-60D5356E3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1FDE-AA2A-4270-B88E-32AFB6CF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53774-B00E-4A1B-9CCD-CFF51009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CDC2A-649B-422A-A442-76E3BE61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40ED-011A-47F8-9968-5B52A923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D24C-159F-42FB-B9B7-BA333E59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C3EA-DE0A-4207-9674-DB68288B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7EF8-CF8A-4922-AD77-E810AF64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0425A-C57E-44B9-BCDB-C8E397C87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64D55-89AF-4A67-AFEB-5C5041C7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508FC-FB2C-4ADC-8D00-8111479A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F66BF-B1FA-43CA-8E39-638A444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37DCC-B449-4269-9029-F6F62131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29CB-8529-4F48-9A0E-9F90C8C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543C7-2792-4208-BD4A-2B28B6BA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70446-3BA5-4468-BDCF-7D7D5AB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702A3-7D7A-4AA4-BCCB-1350674B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8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21327-1064-427D-B710-8642BC82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408C7-6076-4B6E-BE48-E45DAA0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85ED-A812-4B6A-8545-71AEAC13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65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A42-3216-4BA6-9D74-55A1143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F70D-088B-4D08-B6CE-08DCCECF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489D-C185-4877-BAC2-06B923DE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A2277-75CF-47E0-9127-69C1F730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722A-C760-4786-9EA0-4AF7340B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0505B-C270-4B2C-A1C2-3616DA92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ACFF-BD45-40CF-92EA-83B615F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F25C8-9A33-4EC4-B864-3D696952D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28670-8E51-4994-A3E5-3B9D3FAA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BE2F-3498-4162-AB08-DC066B0E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4A50-8887-4C58-BF04-88BD85E7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9692-0D66-4E24-AD05-98AE8EF7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00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ECA46-F0A0-468D-8A71-C198D4D7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143-E64F-4B07-9C5A-A555DDFA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B2D9-D3F3-4859-B111-2D06D183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3224-815C-4531-9F95-BC96FB348D83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D61-B34C-4D01-B44E-5B8C9481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CBC2-B95F-4EA6-8BA3-0404A20C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F408-18B1-42D4-A286-DD4B4EE93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0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2">
            <a:extLst>
              <a:ext uri="{FF2B5EF4-FFF2-40B4-BE49-F238E27FC236}">
                <a16:creationId xmlns:a16="http://schemas.microsoft.com/office/drawing/2014/main" id="{B0B5EC89-065C-42D2-8C88-EB6B6250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30" y="34924"/>
            <a:ext cx="975360" cy="117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8113B-A52B-4196-B6FF-DE0B57F36C90}"/>
              </a:ext>
            </a:extLst>
          </p:cNvPr>
          <p:cNvSpPr/>
          <p:nvPr/>
        </p:nvSpPr>
        <p:spPr>
          <a:xfrm>
            <a:off x="1056640" y="1771650"/>
            <a:ext cx="6441440" cy="47815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8050D2-6CAD-4040-802F-889EE913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691" y="1790066"/>
            <a:ext cx="581659" cy="581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C5131B-1DCE-4C96-B3AF-B85EB94BFC14}"/>
              </a:ext>
            </a:extLst>
          </p:cNvPr>
          <p:cNvSpPr/>
          <p:nvPr/>
        </p:nvSpPr>
        <p:spPr>
          <a:xfrm>
            <a:off x="1327309" y="2559050"/>
            <a:ext cx="2463639" cy="11526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Firewall Subnet 10.10.0.0/24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075D6D-BAEA-4583-AD49-E75DB53F8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7310" y="2568579"/>
            <a:ext cx="288921" cy="288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2829D-DF21-46E9-A69C-8FA61DC99142}"/>
              </a:ext>
            </a:extLst>
          </p:cNvPr>
          <p:cNvSpPr txBox="1"/>
          <p:nvPr/>
        </p:nvSpPr>
        <p:spPr>
          <a:xfrm>
            <a:off x="6181090" y="158750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10.10.0.16</a:t>
            </a:r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2D0CC8F9-890D-4C1C-A533-A8440196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08" y="1547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91783B6F-A325-4F2A-81FB-6DF06E7F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0" y="2955031"/>
            <a:ext cx="1165225" cy="69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3BA43E-4005-4ACA-ACBF-AB182F751927}"/>
              </a:ext>
            </a:extLst>
          </p:cNvPr>
          <p:cNvSpPr/>
          <p:nvPr/>
        </p:nvSpPr>
        <p:spPr>
          <a:xfrm>
            <a:off x="1190626" y="2209799"/>
            <a:ext cx="2752724" cy="42011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18A9F-160B-4B47-B10E-6AB654F645FF}"/>
              </a:ext>
            </a:extLst>
          </p:cNvPr>
          <p:cNvCxnSpPr>
            <a:cxnSpLocks/>
          </p:cNvCxnSpPr>
          <p:nvPr/>
        </p:nvCxnSpPr>
        <p:spPr>
          <a:xfrm flipV="1">
            <a:off x="4154488" y="985838"/>
            <a:ext cx="0" cy="7810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883A9-68E0-41A4-96E9-25C7C68F68EC}"/>
              </a:ext>
            </a:extLst>
          </p:cNvPr>
          <p:cNvSpPr/>
          <p:nvPr/>
        </p:nvSpPr>
        <p:spPr>
          <a:xfrm>
            <a:off x="4390708" y="2209798"/>
            <a:ext cx="2743517" cy="42011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73994-386C-45E4-9B7D-F2DF1C29451C}"/>
              </a:ext>
            </a:extLst>
          </p:cNvPr>
          <p:cNvSpPr/>
          <p:nvPr/>
        </p:nvSpPr>
        <p:spPr>
          <a:xfrm>
            <a:off x="1285874" y="4011459"/>
            <a:ext cx="2505075" cy="11866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b="0" i="0" dirty="0" err="1">
                <a:solidFill>
                  <a:srgbClr val="16191F"/>
                </a:solidFill>
                <a:effectLst/>
                <a:latin typeface="Amazon Ember" panose="020B0603020204020204"/>
              </a:rPr>
              <a:t>Mgmt</a:t>
            </a:r>
            <a:r>
              <a:rPr lang="en-AU" sz="1200" b="0" i="0" dirty="0">
                <a:solidFill>
                  <a:srgbClr val="16191F"/>
                </a:solidFill>
                <a:effectLst/>
                <a:latin typeface="Amazon Ember" panose="020B0603020204020204"/>
              </a:rPr>
              <a:t> Subnet 10.10.10.0/24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BE1EE3-B21B-47A6-B595-6DEA1E307280}"/>
              </a:ext>
            </a:extLst>
          </p:cNvPr>
          <p:cNvSpPr/>
          <p:nvPr/>
        </p:nvSpPr>
        <p:spPr>
          <a:xfrm>
            <a:off x="1285874" y="5351465"/>
            <a:ext cx="2505075" cy="4316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6C75E1-54A9-4A9E-9E1E-B5DB811EA516}"/>
              </a:ext>
            </a:extLst>
          </p:cNvPr>
          <p:cNvSpPr/>
          <p:nvPr/>
        </p:nvSpPr>
        <p:spPr>
          <a:xfrm>
            <a:off x="1285874" y="5863590"/>
            <a:ext cx="2505074" cy="4316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Subnet</a:t>
            </a:r>
          </a:p>
        </p:txBody>
      </p:sp>
      <p:pic>
        <p:nvPicPr>
          <p:cNvPr id="31" name="Graphic 6">
            <a:extLst>
              <a:ext uri="{FF2B5EF4-FFF2-40B4-BE49-F238E27FC236}">
                <a16:creationId xmlns:a16="http://schemas.microsoft.com/office/drawing/2014/main" id="{424E0DDD-0564-428B-B8F3-87F50A00B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46" y="2743967"/>
            <a:ext cx="457200" cy="45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EE66B6CA-2320-44BD-A9DE-95A16E5D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595237"/>
            <a:ext cx="69564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87FC3B96-7B0A-46B2-8F85-EEA70983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4585712"/>
            <a:ext cx="6013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374FD653-CB87-41E0-A3B1-92C39F4A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79" y="3024609"/>
            <a:ext cx="4019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5B29531-C134-492E-80EB-30EC76BF27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8259" y="4029079"/>
            <a:ext cx="381000" cy="381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7EC63FF-4B34-498B-96DC-305983A211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17784" y="5362579"/>
            <a:ext cx="381000" cy="381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CC735D9-D541-4F08-AE61-3F330741B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7309" y="5876929"/>
            <a:ext cx="381000" cy="381000"/>
          </a:xfrm>
          <a:prstGeom prst="rect">
            <a:avLst/>
          </a:prstGeom>
        </p:spPr>
      </p:pic>
      <p:sp>
        <p:nvSpPr>
          <p:cNvPr id="49" name="Freeform 36">
            <a:extLst>
              <a:ext uri="{FF2B5EF4-FFF2-40B4-BE49-F238E27FC236}">
                <a16:creationId xmlns:a16="http://schemas.microsoft.com/office/drawing/2014/main" id="{AE1AA7BB-BFAF-4706-BA7F-4908595B2644}"/>
              </a:ext>
            </a:extLst>
          </p:cNvPr>
          <p:cNvSpPr/>
          <p:nvPr/>
        </p:nvSpPr>
        <p:spPr>
          <a:xfrm rot="10800000" flipH="1">
            <a:off x="3342640" y="1920241"/>
            <a:ext cx="811848" cy="13484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075DF7D4-5349-49AD-A7A2-25C205DA416A}"/>
              </a:ext>
            </a:extLst>
          </p:cNvPr>
          <p:cNvSpPr/>
          <p:nvPr/>
        </p:nvSpPr>
        <p:spPr>
          <a:xfrm rot="10800000" flipH="1">
            <a:off x="2978784" y="1947097"/>
            <a:ext cx="1118554" cy="10929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F23579-626E-4025-85DF-1C73FFC05BF3}"/>
              </a:ext>
            </a:extLst>
          </p:cNvPr>
          <p:cNvCxnSpPr>
            <a:cxnSpLocks/>
          </p:cNvCxnSpPr>
          <p:nvPr/>
        </p:nvCxnSpPr>
        <p:spPr>
          <a:xfrm flipV="1">
            <a:off x="3076575" y="3262736"/>
            <a:ext cx="0" cy="1375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">
            <a:extLst>
              <a:ext uri="{FF2B5EF4-FFF2-40B4-BE49-F238E27FC236}">
                <a16:creationId xmlns:a16="http://schemas.microsoft.com/office/drawing/2014/main" id="{21454274-F88E-4CDF-A0C9-DC8C48107C15}"/>
              </a:ext>
            </a:extLst>
          </p:cNvPr>
          <p:cNvCxnSpPr>
            <a:cxnSpLocks/>
          </p:cNvCxnSpPr>
          <p:nvPr/>
        </p:nvCxnSpPr>
        <p:spPr>
          <a:xfrm rot="5400000">
            <a:off x="2363602" y="3891786"/>
            <a:ext cx="730309" cy="695643"/>
          </a:xfrm>
          <a:prstGeom prst="bentConnector3">
            <a:avLst>
              <a:gd name="adj1" fmla="val -86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6">
            <a:extLst>
              <a:ext uri="{FF2B5EF4-FFF2-40B4-BE49-F238E27FC236}">
                <a16:creationId xmlns:a16="http://schemas.microsoft.com/office/drawing/2014/main" id="{E3431AF5-4980-4939-B199-8481C628A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145" y="49673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Bastian</a:t>
            </a:r>
          </a:p>
        </p:txBody>
      </p:sp>
      <p:sp>
        <p:nvSpPr>
          <p:cNvPr id="66" name="TextBox 16">
            <a:extLst>
              <a:ext uri="{FF2B5EF4-FFF2-40B4-BE49-F238E27FC236}">
                <a16:creationId xmlns:a16="http://schemas.microsoft.com/office/drawing/2014/main" id="{D78CDCF4-DA0B-41B2-BF7A-D0B9E9758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970" y="496737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3163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Jayanth</dc:creator>
  <cp:lastModifiedBy>Kumar, Jayanth</cp:lastModifiedBy>
  <cp:revision>8</cp:revision>
  <dcterms:created xsi:type="dcterms:W3CDTF">2021-09-23T04:26:54Z</dcterms:created>
  <dcterms:modified xsi:type="dcterms:W3CDTF">2021-09-27T01:38:33Z</dcterms:modified>
</cp:coreProperties>
</file>