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BE5D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ADC96-78D9-4760-BAB6-08C8CE76380C}" v="9" dt="2021-05-25T22:54:4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2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0D0E-50A6-4536-BC35-F55E05F85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D2248-47B0-4503-8C4C-3BE73FC40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9DA3-7FDA-4619-802B-F3A7687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C5E0-3755-43BC-8FE1-997E91DA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4385-87FD-43C3-BEF8-D1B9F1D7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27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F4F4-7282-45CF-A291-F31060EC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7F68-F3C3-4F58-A62F-F1D7009DF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EF3E-CC4C-4A34-8A3B-298AB5EC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3152-AA2F-44A6-A45C-4CB121DF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2176-9EC9-48D4-A2A7-53567054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32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5B3D5-DF89-45C1-8F10-7AA49DF7C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DCAA-B90C-4308-89B4-88AAFF2DE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542E-7D77-47AA-8CDE-DC4FAA55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22228-D046-4CED-BF80-4A045132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5C5E-4322-4EE5-A6F3-04BBE290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7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634D-1F34-4444-8263-63449FB1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17F7-672D-4A1E-BE9C-1AACE28C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F40D-2906-4FF7-97B2-5F4C924A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1827-1361-451B-9EBE-A5897378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9A-B56B-4252-838E-1F896FBC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2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322-5175-4352-89FE-D05F6A1F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29907-6D8E-4CF8-B16D-E2FEFF3E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ABA0-0765-468D-919D-7A36CA01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93D93-47B9-483B-AFFF-D87F207F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0796D-B71D-4E5F-9EE1-464252D8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8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DE64-6F48-411F-BE04-3F60B937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628E-17CD-4E9D-A15C-BB16CEC3A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FBF1-578D-4568-BEA2-0EFACF188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64BE0-9429-4B23-8C5C-9A22946A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3920-1AAA-4BF1-9728-C48A05D0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E1BD5-7B3E-4546-9BEC-05DB2C9A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046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4BF-024E-4B08-A4C5-47F9D228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693A9-E856-471B-BA44-1B57698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8552-5E2D-4C8C-A6E0-0C012D7E5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2154B-388A-40F9-92B5-DD37DC85F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48BF2-7803-41AD-84C2-D7A602FE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56ECD-8989-442F-B6D6-B3D7A3EE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32B37-6E75-44F3-84B1-BA80DA51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8B99C-4198-4165-AAE4-2030B94D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45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A94F-DBA9-47A5-9D1B-3D73A050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3A7C9-6AD8-4990-AB1E-CD7B910F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8FCDE-B63D-4F3E-9617-FB5F4A67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EC95F-78EC-4FCA-8768-73F7ADA6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8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8E486-202C-4CCD-B9E3-D52F01DF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AFC12-2B2B-4278-865C-512499F4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B9C69-F6BA-4798-BE9D-8482D855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5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4B50-A6F3-4413-A1AA-56E6B4AD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9CF8-1448-4A99-A8CF-20D9404F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3B27D-7C65-4137-855C-BCF19F605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3C45-34D1-48D3-8880-E241486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4BCFE-6611-4C9D-912A-38620320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07A0-D297-418F-820D-83B89203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9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E5DD-B9C0-4A3F-A645-017C38AC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C0BA4-22FB-4474-8E8D-75967A152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A4098-5A15-4C16-9AE1-1EAABD66F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6E09A-23AD-423C-ADAA-5DC39637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ED4DB-D369-459F-A771-7494CD2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D04DE-8495-4794-B941-79AFC13C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82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F817-A888-4E4B-A4EB-EFC9AB4A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D4B55-0A6B-474A-ADEA-A873AABB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A256-80BB-43ED-9F78-47E2EA53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AC31-7FF6-4B9B-91B3-26AF43708A44}" type="datetimeFigureOut">
              <a:rPr lang="en-AU" smtClean="0"/>
              <a:t>26/05/2021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3AF8-8A19-4450-AC6C-81D26BDC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C35FE-5AF0-4AC0-9C2F-AFF41F01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9594-F767-4531-81F9-B54E26627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06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5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5972F66-4200-4EA3-8F11-FDC362280CAA}"/>
              </a:ext>
            </a:extLst>
          </p:cNvPr>
          <p:cNvSpPr/>
          <p:nvPr/>
        </p:nvSpPr>
        <p:spPr>
          <a:xfrm>
            <a:off x="1458616" y="483601"/>
            <a:ext cx="8806135" cy="30848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5A2FD1FE-06DB-4360-BC20-CAAF8144C644}"/>
              </a:ext>
            </a:extLst>
          </p:cNvPr>
          <p:cNvSpPr/>
          <p:nvPr/>
        </p:nvSpPr>
        <p:spPr>
          <a:xfrm rot="16200000">
            <a:off x="9856171" y="3159792"/>
            <a:ext cx="1921517" cy="9265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87C07DA-2F90-4D68-96E3-85A653A33136}"/>
              </a:ext>
            </a:extLst>
          </p:cNvPr>
          <p:cNvSpPr/>
          <p:nvPr/>
        </p:nvSpPr>
        <p:spPr>
          <a:xfrm>
            <a:off x="462643" y="2292273"/>
            <a:ext cx="787896" cy="2195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7EA79E-5759-4FA1-882B-ED0F8F6DB46D}"/>
              </a:ext>
            </a:extLst>
          </p:cNvPr>
          <p:cNvSpPr/>
          <p:nvPr/>
        </p:nvSpPr>
        <p:spPr>
          <a:xfrm>
            <a:off x="1461254" y="4766753"/>
            <a:ext cx="8806135" cy="1141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442633-81D6-4940-8CB6-B6782CB79D7C}"/>
              </a:ext>
            </a:extLst>
          </p:cNvPr>
          <p:cNvSpPr/>
          <p:nvPr/>
        </p:nvSpPr>
        <p:spPr>
          <a:xfrm>
            <a:off x="1461254" y="3596640"/>
            <a:ext cx="8806135" cy="1141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DE013-1A32-447A-A17A-EFCC3B1C5218}"/>
              </a:ext>
            </a:extLst>
          </p:cNvPr>
          <p:cNvSpPr/>
          <p:nvPr/>
        </p:nvSpPr>
        <p:spPr bwMode="auto">
          <a:xfrm>
            <a:off x="2038282" y="4920144"/>
            <a:ext cx="3338578" cy="5715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1A2652-B475-2548-92DE-1BE3B023806B}"/>
              </a:ext>
            </a:extLst>
          </p:cNvPr>
          <p:cNvGrpSpPr>
            <a:grpSpLocks/>
          </p:cNvGrpSpPr>
          <p:nvPr/>
        </p:nvGrpSpPr>
        <p:grpSpPr bwMode="auto">
          <a:xfrm>
            <a:off x="143069" y="206124"/>
            <a:ext cx="11905861" cy="6540759"/>
            <a:chOff x="127809" y="-517737"/>
            <a:chExt cx="14733313" cy="8095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0064E4-087F-B845-A335-3083F0BB5979}"/>
                </a:ext>
              </a:extLst>
            </p:cNvPr>
            <p:cNvSpPr/>
            <p:nvPr/>
          </p:nvSpPr>
          <p:spPr>
            <a:xfrm>
              <a:off x="266365" y="-136622"/>
              <a:ext cx="14463895" cy="7599192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997957-54D6-D94B-9FEF-94D737AC520D}"/>
                </a:ext>
              </a:extLst>
            </p:cNvPr>
            <p:cNvSpPr/>
            <p:nvPr/>
          </p:nvSpPr>
          <p:spPr>
            <a:xfrm>
              <a:off x="127809" y="-517737"/>
              <a:ext cx="14733313" cy="80957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4AC3CC-3D6D-3944-BFA5-3E9C058A2F60}"/>
                </a:ext>
              </a:extLst>
            </p:cNvPr>
            <p:cNvSpPr/>
            <p:nvPr/>
          </p:nvSpPr>
          <p:spPr>
            <a:xfrm>
              <a:off x="1802606" y="97424"/>
              <a:ext cx="2159053" cy="6733267"/>
            </a:xfrm>
            <a:prstGeom prst="rect">
              <a:avLst/>
            </a:prstGeom>
            <a:solidFill>
              <a:srgbClr val="FFCC99">
                <a:alpha val="40000"/>
              </a:srgbClr>
            </a:solidFill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A115E8-9FC6-A34B-A06E-E4C89AF3B440}"/>
                </a:ext>
              </a:extLst>
            </p:cNvPr>
            <p:cNvSpPr/>
            <p:nvPr/>
          </p:nvSpPr>
          <p:spPr>
            <a:xfrm>
              <a:off x="2407675" y="1357013"/>
              <a:ext cx="4131437" cy="707372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VPN Servers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ASG</a:t>
              </a:r>
            </a:p>
          </p:txBody>
        </p:sp>
        <p:pic>
          <p:nvPicPr>
            <p:cNvPr id="9" name="Graphic 11">
              <a:extLst>
                <a:ext uri="{FF2B5EF4-FFF2-40B4-BE49-F238E27FC236}">
                  <a16:creationId xmlns:a16="http://schemas.microsoft.com/office/drawing/2014/main" id="{5261A0E9-0F8B-A744-B6C0-E3C0F7CA9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311" y="1357012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Graphic 12">
              <a:extLst>
                <a:ext uri="{FF2B5EF4-FFF2-40B4-BE49-F238E27FC236}">
                  <a16:creationId xmlns:a16="http://schemas.microsoft.com/office/drawing/2014/main" id="{39987A7D-E4DB-D844-8FE3-460321FDA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09" y="-517737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Graphic 13">
              <a:extLst>
                <a:ext uri="{FF2B5EF4-FFF2-40B4-BE49-F238E27FC236}">
                  <a16:creationId xmlns:a16="http://schemas.microsoft.com/office/drawing/2014/main" id="{10C10F7C-DA20-5947-B665-894968A1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93" y="-136622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E8A385-A988-DB49-A5C1-49ADADF9626C}"/>
                </a:ext>
              </a:extLst>
            </p:cNvPr>
            <p:cNvSpPr/>
            <p:nvPr/>
          </p:nvSpPr>
          <p:spPr>
            <a:xfrm>
              <a:off x="10460270" y="97423"/>
              <a:ext cx="2159761" cy="6733267"/>
            </a:xfrm>
            <a:prstGeom prst="rect">
              <a:avLst/>
            </a:prstGeom>
            <a:solidFill>
              <a:srgbClr val="FFCC99">
                <a:alpha val="40000"/>
              </a:srgbClr>
            </a:solidFill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14" name="Graphic 16">
              <a:extLst>
                <a:ext uri="{FF2B5EF4-FFF2-40B4-BE49-F238E27FC236}">
                  <a16:creationId xmlns:a16="http://schemas.microsoft.com/office/drawing/2014/main" id="{97766D77-0FA5-6A42-A533-B3CC20118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311" y="2467338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Graphic 17">
              <a:extLst>
                <a:ext uri="{FF2B5EF4-FFF2-40B4-BE49-F238E27FC236}">
                  <a16:creationId xmlns:a16="http://schemas.microsoft.com/office/drawing/2014/main" id="{854B5534-A231-8546-B7F7-630A277E5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820" y="494309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Graphic 19">
              <a:extLst>
                <a:ext uri="{FF2B5EF4-FFF2-40B4-BE49-F238E27FC236}">
                  <a16:creationId xmlns:a16="http://schemas.microsoft.com/office/drawing/2014/main" id="{5C11495B-726D-244C-A9D7-F3E893137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741" y="502686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Graphic 21">
              <a:extLst>
                <a:ext uri="{FF2B5EF4-FFF2-40B4-BE49-F238E27FC236}">
                  <a16:creationId xmlns:a16="http://schemas.microsoft.com/office/drawing/2014/main" id="{561E4467-BB15-6B4A-9C76-1064A06F0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936" y="1475890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23">
              <a:extLst>
                <a:ext uri="{FF2B5EF4-FFF2-40B4-BE49-F238E27FC236}">
                  <a16:creationId xmlns:a16="http://schemas.microsoft.com/office/drawing/2014/main" id="{3B0596A7-88D3-6E4F-A73F-E3289FDC1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76" y="1475890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phic 27">
              <a:extLst>
                <a:ext uri="{FF2B5EF4-FFF2-40B4-BE49-F238E27FC236}">
                  <a16:creationId xmlns:a16="http://schemas.microsoft.com/office/drawing/2014/main" id="{013EC10A-3BE0-E14A-BDDC-37F7AB33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75" y="2582595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830279-65AA-414F-9407-D3FFCD24945E}"/>
                </a:ext>
              </a:extLst>
            </p:cNvPr>
            <p:cNvSpPr/>
            <p:nvPr/>
          </p:nvSpPr>
          <p:spPr>
            <a:xfrm>
              <a:off x="2407674" y="2463718"/>
              <a:ext cx="4131438" cy="707372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Bastion Hosts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ASG</a:t>
              </a:r>
            </a:p>
          </p:txBody>
        </p:sp>
        <p:pic>
          <p:nvPicPr>
            <p:cNvPr id="23" name="Graphic 25">
              <a:extLst>
                <a:ext uri="{FF2B5EF4-FFF2-40B4-BE49-F238E27FC236}">
                  <a16:creationId xmlns:a16="http://schemas.microsoft.com/office/drawing/2014/main" id="{71D82907-2ECE-3549-8A05-667074E2E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728" y="2562635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Graphic 10">
            <a:extLst>
              <a:ext uri="{FF2B5EF4-FFF2-40B4-BE49-F238E27FC236}">
                <a16:creationId xmlns:a16="http://schemas.microsoft.com/office/drawing/2014/main" id="{0D18D1A2-0370-4507-9A1D-582B6225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92" y="172419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7B7B1D-5FC2-458C-93E6-E78BDF8512BD}"/>
              </a:ext>
            </a:extLst>
          </p:cNvPr>
          <p:cNvSpPr/>
          <p:nvPr/>
        </p:nvSpPr>
        <p:spPr bwMode="auto">
          <a:xfrm>
            <a:off x="4182236" y="704867"/>
            <a:ext cx="3338577" cy="5439945"/>
          </a:xfrm>
          <a:prstGeom prst="rect">
            <a:avLst/>
          </a:prstGeom>
          <a:solidFill>
            <a:srgbClr val="92D050">
              <a:alpha val="36078"/>
            </a:srgbClr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8D5C399A-BABA-4061-98F3-EBDB5F57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090" y="1004649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1896EA5-7B4D-4660-95FE-86BF7EBB096B}"/>
              </a:ext>
            </a:extLst>
          </p:cNvPr>
          <p:cNvSpPr/>
          <p:nvPr/>
        </p:nvSpPr>
        <p:spPr bwMode="auto">
          <a:xfrm>
            <a:off x="6401561" y="1663224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Transfer Servers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33" name="Graphic 11">
            <a:extLst>
              <a:ext uri="{FF2B5EF4-FFF2-40B4-BE49-F238E27FC236}">
                <a16:creationId xmlns:a16="http://schemas.microsoft.com/office/drawing/2014/main" id="{AAEB5373-0B55-44B8-91B1-556E93DD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89" y="166322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1">
            <a:extLst>
              <a:ext uri="{FF2B5EF4-FFF2-40B4-BE49-F238E27FC236}">
                <a16:creationId xmlns:a16="http://schemas.microsoft.com/office/drawing/2014/main" id="{215D9E11-B52B-431F-A685-8AB941EB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4" y="1759267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8C5E87B3-13DD-4124-8BF9-98CA3052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0" y="1759267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6ABB29F-7E66-43C1-AAF0-F9D8EC375626}"/>
              </a:ext>
            </a:extLst>
          </p:cNvPr>
          <p:cNvSpPr/>
          <p:nvPr/>
        </p:nvSpPr>
        <p:spPr bwMode="auto">
          <a:xfrm>
            <a:off x="6401561" y="2566259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Portal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37" name="Graphic 11">
            <a:extLst>
              <a:ext uri="{FF2B5EF4-FFF2-40B4-BE49-F238E27FC236}">
                <a16:creationId xmlns:a16="http://schemas.microsoft.com/office/drawing/2014/main" id="{5E90E600-790A-4517-89D8-16CF2749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89" y="2566258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16D720C9-A256-49F0-A541-02AD246B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4" y="2662302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3">
            <a:extLst>
              <a:ext uri="{FF2B5EF4-FFF2-40B4-BE49-F238E27FC236}">
                <a16:creationId xmlns:a16="http://schemas.microsoft.com/office/drawing/2014/main" id="{21604000-D75F-431A-ABF0-2F744020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0" y="266230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E455639-5892-466C-AA8F-D4A4EE4D0FC4}"/>
              </a:ext>
            </a:extLst>
          </p:cNvPr>
          <p:cNvSpPr/>
          <p:nvPr/>
        </p:nvSpPr>
        <p:spPr bwMode="auto">
          <a:xfrm>
            <a:off x="2038282" y="4012319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IPND Core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41" name="Graphic 11">
            <a:extLst>
              <a:ext uri="{FF2B5EF4-FFF2-40B4-BE49-F238E27FC236}">
                <a16:creationId xmlns:a16="http://schemas.microsoft.com/office/drawing/2014/main" id="{34E61F03-4D2B-44BD-8A37-69821186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0" y="4012318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1">
            <a:extLst>
              <a:ext uri="{FF2B5EF4-FFF2-40B4-BE49-F238E27FC236}">
                <a16:creationId xmlns:a16="http://schemas.microsoft.com/office/drawing/2014/main" id="{D07EF231-F760-41DA-A5ED-490FCA76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5" y="4108362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>
            <a:extLst>
              <a:ext uri="{FF2B5EF4-FFF2-40B4-BE49-F238E27FC236}">
                <a16:creationId xmlns:a16="http://schemas.microsoft.com/office/drawing/2014/main" id="{37926E76-21E5-479C-B16F-643EE8F15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01" y="410836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94AFD4C-0EBE-4532-ABF4-87D84F9B4380}"/>
              </a:ext>
            </a:extLst>
          </p:cNvPr>
          <p:cNvSpPr/>
          <p:nvPr/>
        </p:nvSpPr>
        <p:spPr bwMode="auto">
          <a:xfrm>
            <a:off x="6401560" y="4013204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App Servers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45" name="Graphic 11">
            <a:extLst>
              <a:ext uri="{FF2B5EF4-FFF2-40B4-BE49-F238E27FC236}">
                <a16:creationId xmlns:a16="http://schemas.microsoft.com/office/drawing/2014/main" id="{E94FED46-8F6B-46BA-B47B-26E20EEA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2" y="401320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A7A5AAC4-C041-4607-A0DA-9A621130D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3" y="4109247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23">
            <a:extLst>
              <a:ext uri="{FF2B5EF4-FFF2-40B4-BE49-F238E27FC236}">
                <a16:creationId xmlns:a16="http://schemas.microsoft.com/office/drawing/2014/main" id="{B93DE6CD-ABE8-4279-97D2-9F6C3CEA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79" y="411110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5">
            <a:extLst>
              <a:ext uri="{FF2B5EF4-FFF2-40B4-BE49-F238E27FC236}">
                <a16:creationId xmlns:a16="http://schemas.microsoft.com/office/drawing/2014/main" id="{4C5A221B-5AD0-4395-9032-35398431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5" y="4986337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7EA68715-FC38-4A7E-B3BF-CDBF1485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02" y="4986337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CA010B56-FFF4-43A5-8B62-F086D704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19" y="4920741"/>
            <a:ext cx="261141" cy="2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5E1DBD9-9CBA-4FF7-899F-A992A59775BB}"/>
              </a:ext>
            </a:extLst>
          </p:cNvPr>
          <p:cNvSpPr/>
          <p:nvPr/>
        </p:nvSpPr>
        <p:spPr bwMode="auto">
          <a:xfrm>
            <a:off x="6401560" y="4921578"/>
            <a:ext cx="3338577" cy="5715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57" name="Graphic 6">
            <a:extLst>
              <a:ext uri="{FF2B5EF4-FFF2-40B4-BE49-F238E27FC236}">
                <a16:creationId xmlns:a16="http://schemas.microsoft.com/office/drawing/2014/main" id="{31457196-2358-47E0-AB18-EC7125BB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81" y="4916239"/>
            <a:ext cx="261141" cy="2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3">
            <a:extLst>
              <a:ext uri="{FF2B5EF4-FFF2-40B4-BE49-F238E27FC236}">
                <a16:creationId xmlns:a16="http://schemas.microsoft.com/office/drawing/2014/main" id="{FF88D847-37DE-423F-B696-B39E6D3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3" y="4992391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33">
            <a:extLst>
              <a:ext uri="{FF2B5EF4-FFF2-40B4-BE49-F238E27FC236}">
                <a16:creationId xmlns:a16="http://schemas.microsoft.com/office/drawing/2014/main" id="{BC5BD915-7CA1-44EB-9041-8A0E3D81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69" y="4992175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7">
            <a:extLst>
              <a:ext uri="{FF2B5EF4-FFF2-40B4-BE49-F238E27FC236}">
                <a16:creationId xmlns:a16="http://schemas.microsoft.com/office/drawing/2014/main" id="{420206C4-86D6-4274-B5A5-72B1E0C9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0" y="3126347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46B481B2-76B3-4AE9-8F4D-44A3566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" y="374283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9">
            <a:extLst>
              <a:ext uri="{FF2B5EF4-FFF2-40B4-BE49-F238E27FC236}">
                <a16:creationId xmlns:a16="http://schemas.microsoft.com/office/drawing/2014/main" id="{9284D32B-EEF0-49E7-A1F3-D242985C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22" y="3459120"/>
            <a:ext cx="10021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555C3049-F829-4D6B-8C64-9D43FF300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22" y="4047698"/>
            <a:ext cx="1002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0C27F52-40E5-4C45-8E42-8A8838BC1DE3}"/>
              </a:ext>
            </a:extLst>
          </p:cNvPr>
          <p:cNvCxnSpPr>
            <a:stCxn id="32" idx="3"/>
            <a:endCxn id="64" idx="0"/>
          </p:cNvCxnSpPr>
          <p:nvPr/>
        </p:nvCxnSpPr>
        <p:spPr>
          <a:xfrm>
            <a:off x="9740139" y="1948974"/>
            <a:ext cx="780803" cy="146831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07433B7-DA66-40A8-92F3-B9F4C2DFB847}"/>
              </a:ext>
            </a:extLst>
          </p:cNvPr>
          <p:cNvCxnSpPr>
            <a:cxnSpLocks/>
            <a:stCxn id="8" idx="1"/>
            <a:endCxn id="135" idx="0"/>
          </p:cNvCxnSpPr>
          <p:nvPr/>
        </p:nvCxnSpPr>
        <p:spPr>
          <a:xfrm rot="10800000" flipV="1">
            <a:off x="856591" y="2006523"/>
            <a:ext cx="1128818" cy="285750"/>
          </a:xfrm>
          <a:prstGeom prst="bentConnector2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6F6CDF1-6831-49FE-8738-45E3DF72CF71}"/>
              </a:ext>
            </a:extLst>
          </p:cNvPr>
          <p:cNvCxnSpPr>
            <a:cxnSpLocks/>
            <a:stCxn id="36" idx="2"/>
            <a:endCxn id="227" idx="0"/>
          </p:cNvCxnSpPr>
          <p:nvPr/>
        </p:nvCxnSpPr>
        <p:spPr>
          <a:xfrm rot="16200000" flipH="1">
            <a:off x="7850801" y="3357808"/>
            <a:ext cx="445433" cy="53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A7A749B-0776-4915-A249-13A7FCF1E5EE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rot="16200000" flipH="1">
            <a:off x="7906833" y="4748719"/>
            <a:ext cx="331535" cy="35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63">
            <a:extLst>
              <a:ext uri="{FF2B5EF4-FFF2-40B4-BE49-F238E27FC236}">
                <a16:creationId xmlns:a16="http://schemas.microsoft.com/office/drawing/2014/main" id="{57351B0F-4EC0-437A-B96F-45550A0C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33" y="2946909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66">
            <a:extLst>
              <a:ext uri="{FF2B5EF4-FFF2-40B4-BE49-F238E27FC236}">
                <a16:creationId xmlns:a16="http://schemas.microsoft.com/office/drawing/2014/main" id="{757C10E1-7D10-413D-8E88-5D7EB678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66" y="3429000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65">
            <a:extLst>
              <a:ext uri="{FF2B5EF4-FFF2-40B4-BE49-F238E27FC236}">
                <a16:creationId xmlns:a16="http://schemas.microsoft.com/office/drawing/2014/main" id="{F83AB511-49F4-43A1-B5BE-F1915FF2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32" y="3894425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41B0427B-67A9-453B-B63C-9F80E371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0" y="3417286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FA62CB9-97B1-4E4E-8671-8FF06C707082}"/>
              </a:ext>
            </a:extLst>
          </p:cNvPr>
          <p:cNvSpPr txBox="1"/>
          <p:nvPr/>
        </p:nvSpPr>
        <p:spPr>
          <a:xfrm>
            <a:off x="11247738" y="2998437"/>
            <a:ext cx="46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6"/>
                </a:solidFill>
              </a:rPr>
              <a:t>Std.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211DED1-EB12-484A-8E02-DAAD8960D600}"/>
              </a:ext>
            </a:extLst>
          </p:cNvPr>
          <p:cNvSpPr txBox="1"/>
          <p:nvPr/>
        </p:nvSpPr>
        <p:spPr>
          <a:xfrm>
            <a:off x="11242511" y="34765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6"/>
                </a:solidFill>
              </a:rPr>
              <a:t>Glacier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B4A8ED-7760-45C0-BE3C-3AFBD0DEC32C}"/>
              </a:ext>
            </a:extLst>
          </p:cNvPr>
          <p:cNvSpPr txBox="1"/>
          <p:nvPr/>
        </p:nvSpPr>
        <p:spPr>
          <a:xfrm>
            <a:off x="11242511" y="3852466"/>
            <a:ext cx="730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6"/>
                </a:solidFill>
              </a:rPr>
              <a:t>Glacier</a:t>
            </a:r>
          </a:p>
          <a:p>
            <a:r>
              <a:rPr lang="en-AU" sz="1400" dirty="0">
                <a:solidFill>
                  <a:schemeClr val="accent6"/>
                </a:solidFill>
              </a:rPr>
              <a:t>Deep </a:t>
            </a:r>
          </a:p>
          <a:p>
            <a:r>
              <a:rPr lang="en-AU" sz="1400" dirty="0">
                <a:solidFill>
                  <a:schemeClr val="accent6"/>
                </a:solidFill>
              </a:rPr>
              <a:t>Archive</a:t>
            </a: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1FA0CEB9-68F9-41B8-9111-FB3D1827F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735" y="134310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127" name="Graphic 24">
            <a:extLst>
              <a:ext uri="{FF2B5EF4-FFF2-40B4-BE49-F238E27FC236}">
                <a16:creationId xmlns:a16="http://schemas.microsoft.com/office/drawing/2014/main" id="{C2E452A2-95B3-40BF-B128-54745409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28" y="1023777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22">
            <a:extLst>
              <a:ext uri="{FF2B5EF4-FFF2-40B4-BE49-F238E27FC236}">
                <a16:creationId xmlns:a16="http://schemas.microsoft.com/office/drawing/2014/main" id="{8CAF74DC-DB17-4D06-82FE-134681EA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4" y="1331688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134" name="Graphic 24">
            <a:extLst>
              <a:ext uri="{FF2B5EF4-FFF2-40B4-BE49-F238E27FC236}">
                <a16:creationId xmlns:a16="http://schemas.microsoft.com/office/drawing/2014/main" id="{51CDECD7-ED9F-4BA5-AF0C-224EF236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17" y="1012359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42E0BDE-8D9D-46C6-8FC2-9C110F32E805}"/>
              </a:ext>
            </a:extLst>
          </p:cNvPr>
          <p:cNvSpPr txBox="1"/>
          <p:nvPr/>
        </p:nvSpPr>
        <p:spPr>
          <a:xfrm rot="16200000">
            <a:off x="942815" y="2393968"/>
            <a:ext cx="141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Presentation &amp; Admin Subnet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512D9BE-87B9-432F-AC7C-77762E02E43D}"/>
              </a:ext>
            </a:extLst>
          </p:cNvPr>
          <p:cNvCxnSpPr>
            <a:stCxn id="44" idx="3"/>
            <a:endCxn id="64" idx="2"/>
          </p:cNvCxnSpPr>
          <p:nvPr/>
        </p:nvCxnSpPr>
        <p:spPr>
          <a:xfrm flipV="1">
            <a:off x="9740138" y="3809349"/>
            <a:ext cx="780804" cy="48960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AFCD4C9-F1AE-45C5-9755-A3ECFE322517}"/>
              </a:ext>
            </a:extLst>
          </p:cNvPr>
          <p:cNvSpPr txBox="1"/>
          <p:nvPr/>
        </p:nvSpPr>
        <p:spPr>
          <a:xfrm rot="16200000">
            <a:off x="1201619" y="4025840"/>
            <a:ext cx="892250" cy="2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App Subnet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0AC5F9-C9B7-4EAA-A6B7-816404189BB5}"/>
              </a:ext>
            </a:extLst>
          </p:cNvPr>
          <p:cNvSpPr txBox="1"/>
          <p:nvPr/>
        </p:nvSpPr>
        <p:spPr>
          <a:xfrm rot="16200000">
            <a:off x="1201620" y="5322198"/>
            <a:ext cx="892250" cy="2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Data Subnet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21944107-3F47-4095-8681-3826EF21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659" y="1351441"/>
            <a:ext cx="13531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C119CB0-8DD7-4B36-B28E-06ADB7E5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397" y="140466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14D94F81-2C0F-41B2-A900-D942A778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619" y="1330877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C28AA249-ECCE-44C2-BD35-4B2886C1F6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90986" y="483004"/>
            <a:ext cx="310981" cy="310981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1FD3F36B-BB01-4C19-8081-DEFBBAE6AB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75480" y="483004"/>
            <a:ext cx="310981" cy="310981"/>
          </a:xfrm>
          <a:prstGeom prst="rect">
            <a:avLst/>
          </a:prstGeom>
        </p:spPr>
      </p:pic>
      <p:sp>
        <p:nvSpPr>
          <p:cNvPr id="157" name="TextBox 22">
            <a:extLst>
              <a:ext uri="{FF2B5EF4-FFF2-40B4-BE49-F238E27FC236}">
                <a16:creationId xmlns:a16="http://schemas.microsoft.com/office/drawing/2014/main" id="{70A65666-AD1D-4065-91B2-E48C4741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961" y="7140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8674E68E-C1FC-4C85-B621-255C62F8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144" y="7140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7A6DEF18-B8C7-4818-8009-173C6DD7C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77" y="235607"/>
            <a:ext cx="4613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BEF4E64-FBC7-4983-9207-EF2F78E22EE7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3537070" y="4750240"/>
            <a:ext cx="336922" cy="40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C6C67B5A-9592-4E6F-AA71-E2FED3EFFC29}"/>
              </a:ext>
            </a:extLst>
          </p:cNvPr>
          <p:cNvCxnSpPr>
            <a:cxnSpLocks/>
            <a:stCxn id="40" idx="1"/>
            <a:endCxn id="135" idx="2"/>
          </p:cNvCxnSpPr>
          <p:nvPr/>
        </p:nvCxnSpPr>
        <p:spPr>
          <a:xfrm rot="10800000" flipV="1">
            <a:off x="856592" y="4298069"/>
            <a:ext cx="1181691" cy="189706"/>
          </a:xfrm>
          <a:prstGeom prst="bentConnector4">
            <a:avLst>
              <a:gd name="adj1" fmla="val 20434"/>
              <a:gd name="adj2" fmla="val 18477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38FDD05E-2072-4976-AF08-D2927733BF96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1250539" y="1948974"/>
            <a:ext cx="5151022" cy="1389998"/>
          </a:xfrm>
          <a:prstGeom prst="bentConnector3">
            <a:avLst>
              <a:gd name="adj1" fmla="val 17771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5762F4-85B0-4405-8181-AFA7A482355C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376860" y="3728863"/>
            <a:ext cx="4976770" cy="569206"/>
          </a:xfrm>
          <a:prstGeom prst="bentConnector3">
            <a:avLst>
              <a:gd name="adj1" fmla="val 11416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B63FEEC-1D6E-4BD7-A610-CFE61B80AC89}"/>
              </a:ext>
            </a:extLst>
          </p:cNvPr>
          <p:cNvCxnSpPr>
            <a:stCxn id="29" idx="1"/>
            <a:endCxn id="154" idx="0"/>
          </p:cNvCxnSpPr>
          <p:nvPr/>
        </p:nvCxnSpPr>
        <p:spPr>
          <a:xfrm rot="10800000" flipV="1">
            <a:off x="3646478" y="361510"/>
            <a:ext cx="1987915" cy="12149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78E4FE9-DEA7-4D6A-B069-C311A325F418}"/>
              </a:ext>
            </a:extLst>
          </p:cNvPr>
          <p:cNvCxnSpPr>
            <a:stCxn id="159" idx="3"/>
            <a:endCxn id="156" idx="0"/>
          </p:cNvCxnSpPr>
          <p:nvPr/>
        </p:nvCxnSpPr>
        <p:spPr>
          <a:xfrm>
            <a:off x="6401560" y="358718"/>
            <a:ext cx="1629411" cy="12428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32A1074-5907-4F8B-A68F-F724E3AE2A3E}"/>
              </a:ext>
            </a:extLst>
          </p:cNvPr>
          <p:cNvCxnSpPr>
            <a:cxnSpLocks/>
            <a:stCxn id="154" idx="2"/>
            <a:endCxn id="127" idx="0"/>
          </p:cNvCxnSpPr>
          <p:nvPr/>
        </p:nvCxnSpPr>
        <p:spPr>
          <a:xfrm flipH="1">
            <a:off x="3645420" y="793985"/>
            <a:ext cx="1057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6132DA-50DB-4462-9E50-368D10F6F4E3}"/>
              </a:ext>
            </a:extLst>
          </p:cNvPr>
          <p:cNvCxnSpPr>
            <a:cxnSpLocks/>
            <a:stCxn id="156" idx="2"/>
            <a:endCxn id="134" idx="0"/>
          </p:cNvCxnSpPr>
          <p:nvPr/>
        </p:nvCxnSpPr>
        <p:spPr>
          <a:xfrm>
            <a:off x="8030971" y="793985"/>
            <a:ext cx="3638" cy="2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8618A888-83C3-43C2-A795-0DBC6A45DCB7}"/>
              </a:ext>
            </a:extLst>
          </p:cNvPr>
          <p:cNvCxnSpPr>
            <a:stCxn id="134" idx="1"/>
            <a:endCxn id="34" idx="0"/>
          </p:cNvCxnSpPr>
          <p:nvPr/>
        </p:nvCxnSpPr>
        <p:spPr>
          <a:xfrm rot="10800000" flipV="1">
            <a:off x="6717541" y="1201451"/>
            <a:ext cx="1127977" cy="55781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2571D085-415E-4146-9B1A-BDF2D1D229C1}"/>
              </a:ext>
            </a:extLst>
          </p:cNvPr>
          <p:cNvCxnSpPr>
            <a:stCxn id="134" idx="3"/>
            <a:endCxn id="35" idx="0"/>
          </p:cNvCxnSpPr>
          <p:nvPr/>
        </p:nvCxnSpPr>
        <p:spPr>
          <a:xfrm>
            <a:off x="8223700" y="1201451"/>
            <a:ext cx="1139887" cy="55781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016A3AE-FC8C-4DA5-A87A-ADF8412415E9}"/>
              </a:ext>
            </a:extLst>
          </p:cNvPr>
          <p:cNvCxnSpPr>
            <a:endCxn id="19" idx="0"/>
          </p:cNvCxnSpPr>
          <p:nvPr/>
        </p:nvCxnSpPr>
        <p:spPr>
          <a:xfrm rot="10800000" flipV="1">
            <a:off x="2301388" y="1210316"/>
            <a:ext cx="1154940" cy="60649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04C47C54-CAE6-42CA-AEDB-4984A30D7DF9}"/>
              </a:ext>
            </a:extLst>
          </p:cNvPr>
          <p:cNvCxnSpPr>
            <a:stCxn id="127" idx="3"/>
            <a:endCxn id="21" idx="0"/>
          </p:cNvCxnSpPr>
          <p:nvPr/>
        </p:nvCxnSpPr>
        <p:spPr>
          <a:xfrm>
            <a:off x="3834511" y="1212869"/>
            <a:ext cx="1112924" cy="60394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E92D23F7-6AA4-4554-9B83-579CCC2E8C39}"/>
              </a:ext>
            </a:extLst>
          </p:cNvPr>
          <p:cNvCxnSpPr>
            <a:stCxn id="127" idx="1"/>
            <a:endCxn id="23" idx="3"/>
          </p:cNvCxnSpPr>
          <p:nvPr/>
        </p:nvCxnSpPr>
        <p:spPr>
          <a:xfrm rot="10800000" flipV="1">
            <a:off x="2495774" y="1212869"/>
            <a:ext cx="960554" cy="167165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14E5FF8-398F-4D34-AC4F-60AB9B5E186C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3834511" y="1212869"/>
            <a:ext cx="923216" cy="168778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6EEED06B-2489-4572-AF04-9939E2A6F110}"/>
              </a:ext>
            </a:extLst>
          </p:cNvPr>
          <p:cNvCxnSpPr>
            <a:stCxn id="134" idx="1"/>
            <a:endCxn id="38" idx="3"/>
          </p:cNvCxnSpPr>
          <p:nvPr/>
        </p:nvCxnSpPr>
        <p:spPr>
          <a:xfrm rot="10800000" flipV="1">
            <a:off x="6907247" y="1201451"/>
            <a:ext cx="938271" cy="165055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D298746-707B-43BA-9D8E-CE99030A6704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8082008" y="1760137"/>
            <a:ext cx="1641692" cy="54205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Graphic 24">
            <a:extLst>
              <a:ext uri="{FF2B5EF4-FFF2-40B4-BE49-F238E27FC236}">
                <a16:creationId xmlns:a16="http://schemas.microsoft.com/office/drawing/2014/main" id="{BF52A2E7-CF8B-4CA6-A996-D07DB668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55" y="3595308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D5415A5-EB94-4FB0-8A81-F6BFAF1E7F4F}"/>
              </a:ext>
            </a:extLst>
          </p:cNvPr>
          <p:cNvCxnSpPr>
            <a:stCxn id="217" idx="1"/>
            <a:endCxn id="42" idx="0"/>
          </p:cNvCxnSpPr>
          <p:nvPr/>
        </p:nvCxnSpPr>
        <p:spPr>
          <a:xfrm rot="10800000" flipV="1">
            <a:off x="2354261" y="3784400"/>
            <a:ext cx="1122294" cy="32396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DA5442F-84C2-478D-86FC-C3CCD072D3F8}"/>
              </a:ext>
            </a:extLst>
          </p:cNvPr>
          <p:cNvCxnSpPr>
            <a:stCxn id="217" idx="3"/>
            <a:endCxn id="43" idx="0"/>
          </p:cNvCxnSpPr>
          <p:nvPr/>
        </p:nvCxnSpPr>
        <p:spPr>
          <a:xfrm>
            <a:off x="3854738" y="3784400"/>
            <a:ext cx="1145570" cy="32396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4">
            <a:extLst>
              <a:ext uri="{FF2B5EF4-FFF2-40B4-BE49-F238E27FC236}">
                <a16:creationId xmlns:a16="http://schemas.microsoft.com/office/drawing/2014/main" id="{8B579019-CDC9-4D4C-A85D-3B3250CE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92" y="3583192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094B5F-1AFF-4312-A594-2ECA3299DC30}"/>
              </a:ext>
            </a:extLst>
          </p:cNvPr>
          <p:cNvCxnSpPr>
            <a:cxnSpLocks/>
            <a:stCxn id="227" idx="1"/>
            <a:endCxn id="46" idx="0"/>
          </p:cNvCxnSpPr>
          <p:nvPr/>
        </p:nvCxnSpPr>
        <p:spPr>
          <a:xfrm rot="10800000" flipV="1">
            <a:off x="6717540" y="3772283"/>
            <a:ext cx="1169553" cy="33696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7F036E2-011E-4BB3-90DF-EAA6A54AD7F0}"/>
              </a:ext>
            </a:extLst>
          </p:cNvPr>
          <p:cNvCxnSpPr>
            <a:cxnSpLocks/>
            <a:stCxn id="227" idx="3"/>
            <a:endCxn id="47" idx="0"/>
          </p:cNvCxnSpPr>
          <p:nvPr/>
        </p:nvCxnSpPr>
        <p:spPr>
          <a:xfrm>
            <a:off x="8265275" y="3772284"/>
            <a:ext cx="1098311" cy="33881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1D78DD-AE9B-45D4-ACF3-0F427FDB75F2}"/>
              </a:ext>
            </a:extLst>
          </p:cNvPr>
          <p:cNvCxnSpPr>
            <a:stCxn id="13" idx="2"/>
            <a:endCxn id="217" idx="0"/>
          </p:cNvCxnSpPr>
          <p:nvPr/>
        </p:nvCxnSpPr>
        <p:spPr>
          <a:xfrm>
            <a:off x="3654698" y="3186403"/>
            <a:ext cx="10949" cy="4089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5C6B567D-F5B2-4374-A54D-AF9562459E31}"/>
              </a:ext>
            </a:extLst>
          </p:cNvPr>
          <p:cNvSpPr/>
          <p:nvPr/>
        </p:nvSpPr>
        <p:spPr>
          <a:xfrm rot="16200000">
            <a:off x="5708471" y="1580336"/>
            <a:ext cx="308863" cy="9534000"/>
          </a:xfrm>
          <a:prstGeom prst="leftBracket">
            <a:avLst/>
          </a:prstGeom>
          <a:ln w="63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0" name="Graphic 23">
            <a:extLst>
              <a:ext uri="{FF2B5EF4-FFF2-40B4-BE49-F238E27FC236}">
                <a16:creationId xmlns:a16="http://schemas.microsoft.com/office/drawing/2014/main" id="{E6059D74-337B-4F63-B6F1-C32CD6F0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92" y="6284748"/>
            <a:ext cx="304755" cy="30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78" y="6273831"/>
            <a:ext cx="304755" cy="30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CF4FCDB7-6ED2-4FF3-8C73-9C2A63F7D00F}"/>
              </a:ext>
            </a:extLst>
          </p:cNvPr>
          <p:cNvSpPr/>
          <p:nvPr/>
        </p:nvSpPr>
        <p:spPr bwMode="auto">
          <a:xfrm>
            <a:off x="3104660" y="6251041"/>
            <a:ext cx="5387979" cy="38004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CloudWatch and CloudTrail</a:t>
            </a:r>
          </a:p>
        </p:txBody>
      </p:sp>
      <p:pic>
        <p:nvPicPr>
          <p:cNvPr id="114" name="Graphic 43">
            <a:extLst>
              <a:ext uri="{FF2B5EF4-FFF2-40B4-BE49-F238E27FC236}">
                <a16:creationId xmlns:a16="http://schemas.microsoft.com/office/drawing/2014/main" id="{1214E525-D426-432B-B74A-121733A6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28" y="-428126"/>
            <a:ext cx="360628" cy="3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12">
            <a:extLst>
              <a:ext uri="{FF2B5EF4-FFF2-40B4-BE49-F238E27FC236}">
                <a16:creationId xmlns:a16="http://schemas.microsoft.com/office/drawing/2014/main" id="{B945B0B3-61CC-416F-94DF-3C945643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90" y="-4878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7">
            <a:extLst>
              <a:ext uri="{FF2B5EF4-FFF2-40B4-BE49-F238E27FC236}">
                <a16:creationId xmlns:a16="http://schemas.microsoft.com/office/drawing/2014/main" id="{2F12A8E3-4CE7-4CC1-BF9D-ABDFF818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37" y="-428126"/>
            <a:ext cx="328450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E1D60-3229-402C-BA79-CD50496BA57D}"/>
              </a:ext>
            </a:extLst>
          </p:cNvPr>
          <p:cNvCxnSpPr>
            <a:stCxn id="116" idx="3"/>
            <a:endCxn id="115" idx="1"/>
          </p:cNvCxnSpPr>
          <p:nvPr/>
        </p:nvCxnSpPr>
        <p:spPr>
          <a:xfrm>
            <a:off x="4322687" y="-263901"/>
            <a:ext cx="579503" cy="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FC1CD3-69FE-4872-869A-02607D1730F6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5372090" y="-252854"/>
            <a:ext cx="261438" cy="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28FA-6C2D-4BBC-AA8F-13593A5551F6}"/>
              </a:ext>
            </a:extLst>
          </p:cNvPr>
          <p:cNvCxnSpPr>
            <a:stCxn id="114" idx="2"/>
            <a:endCxn id="29" idx="0"/>
          </p:cNvCxnSpPr>
          <p:nvPr/>
        </p:nvCxnSpPr>
        <p:spPr>
          <a:xfrm>
            <a:off x="5813842" y="-67498"/>
            <a:ext cx="9642" cy="23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22">
            <a:extLst>
              <a:ext uri="{FF2B5EF4-FFF2-40B4-BE49-F238E27FC236}">
                <a16:creationId xmlns:a16="http://schemas.microsoft.com/office/drawing/2014/main" id="{9CECF41C-D961-4D10-9D36-5F758BAF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587" y="-385419"/>
            <a:ext cx="7730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 User </a:t>
            </a: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1E959FE5-20DB-459E-9F98-2F4D4C9A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264" y="-362679"/>
            <a:ext cx="19859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 over internet</a:t>
            </a:r>
          </a:p>
        </p:txBody>
      </p:sp>
      <p:pic>
        <p:nvPicPr>
          <p:cNvPr id="140" name="Graphic 19">
            <a:extLst>
              <a:ext uri="{FF2B5EF4-FFF2-40B4-BE49-F238E27FC236}">
                <a16:creationId xmlns:a16="http://schemas.microsoft.com/office/drawing/2014/main" id="{03C94908-EA74-4A95-BA05-AD3CA7E3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0" y="2498788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9">
            <a:extLst>
              <a:ext uri="{FF2B5EF4-FFF2-40B4-BE49-F238E27FC236}">
                <a16:creationId xmlns:a16="http://schemas.microsoft.com/office/drawing/2014/main" id="{DCD37A20-7CCD-458B-9AE1-09F5B0F0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04" y="2835843"/>
            <a:ext cx="10021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46293B7-1813-4922-8B39-05FFBD79001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1235660" y="2899945"/>
            <a:ext cx="749749" cy="70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45">
            <a:extLst>
              <a:ext uri="{FF2B5EF4-FFF2-40B4-BE49-F238E27FC236}">
                <a16:creationId xmlns:a16="http://schemas.microsoft.com/office/drawing/2014/main" id="{C95485CF-C07E-4BEC-BCF0-36D98BE7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5005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423845-F03E-45D0-A9CB-1D3FE2ABF47A}"/>
              </a:ext>
            </a:extLst>
          </p:cNvPr>
          <p:cNvSpPr txBox="1"/>
          <p:nvPr/>
        </p:nvSpPr>
        <p:spPr>
          <a:xfrm>
            <a:off x="1520483" y="5890144"/>
            <a:ext cx="168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Secondary/Failover Zone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DA6F45B-A2DC-4951-AB9B-FEF5EB5EEC11}"/>
              </a:ext>
            </a:extLst>
          </p:cNvPr>
          <p:cNvSpPr txBox="1"/>
          <p:nvPr/>
        </p:nvSpPr>
        <p:spPr>
          <a:xfrm>
            <a:off x="8492639" y="5902771"/>
            <a:ext cx="1745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Secondary/Failover Zone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A1BCE9-0090-4B12-BFC4-09F57098D7F8}"/>
              </a:ext>
            </a:extLst>
          </p:cNvPr>
          <p:cNvSpPr txBox="1"/>
          <p:nvPr/>
        </p:nvSpPr>
        <p:spPr>
          <a:xfrm>
            <a:off x="5300863" y="5911087"/>
            <a:ext cx="1349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Primary Zone</a:t>
            </a:r>
          </a:p>
        </p:txBody>
      </p:sp>
    </p:spTree>
    <p:extLst>
      <p:ext uri="{BB962C8B-B14F-4D97-AF65-F5344CB8AC3E}">
        <p14:creationId xmlns:p14="http://schemas.microsoft.com/office/powerpoint/2010/main" val="41443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5972F66-4200-4EA3-8F11-FDC362280CAA}"/>
              </a:ext>
            </a:extLst>
          </p:cNvPr>
          <p:cNvSpPr/>
          <p:nvPr/>
        </p:nvSpPr>
        <p:spPr>
          <a:xfrm>
            <a:off x="1458616" y="483601"/>
            <a:ext cx="8806135" cy="30848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5A2FD1FE-06DB-4360-BC20-CAAF8144C644}"/>
              </a:ext>
            </a:extLst>
          </p:cNvPr>
          <p:cNvSpPr/>
          <p:nvPr/>
        </p:nvSpPr>
        <p:spPr>
          <a:xfrm rot="16200000">
            <a:off x="9856171" y="3159792"/>
            <a:ext cx="1921517" cy="9265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77EA79E-5759-4FA1-882B-ED0F8F6DB46D}"/>
              </a:ext>
            </a:extLst>
          </p:cNvPr>
          <p:cNvSpPr/>
          <p:nvPr/>
        </p:nvSpPr>
        <p:spPr>
          <a:xfrm>
            <a:off x="1461254" y="4766753"/>
            <a:ext cx="8806135" cy="1141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442633-81D6-4940-8CB6-B6782CB79D7C}"/>
              </a:ext>
            </a:extLst>
          </p:cNvPr>
          <p:cNvSpPr/>
          <p:nvPr/>
        </p:nvSpPr>
        <p:spPr>
          <a:xfrm>
            <a:off x="1461254" y="3596640"/>
            <a:ext cx="8806135" cy="11419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ADE013-1A32-447A-A17A-EFCC3B1C5218}"/>
              </a:ext>
            </a:extLst>
          </p:cNvPr>
          <p:cNvSpPr/>
          <p:nvPr/>
        </p:nvSpPr>
        <p:spPr bwMode="auto">
          <a:xfrm>
            <a:off x="2038282" y="4920144"/>
            <a:ext cx="3338578" cy="5715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1A2652-B475-2548-92DE-1BE3B023806B}"/>
              </a:ext>
            </a:extLst>
          </p:cNvPr>
          <p:cNvGrpSpPr>
            <a:grpSpLocks/>
          </p:cNvGrpSpPr>
          <p:nvPr/>
        </p:nvGrpSpPr>
        <p:grpSpPr bwMode="auto">
          <a:xfrm>
            <a:off x="143069" y="206124"/>
            <a:ext cx="11905861" cy="6540759"/>
            <a:chOff x="127809" y="-517737"/>
            <a:chExt cx="14733313" cy="8095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0064E4-087F-B845-A335-3083F0BB5979}"/>
                </a:ext>
              </a:extLst>
            </p:cNvPr>
            <p:cNvSpPr/>
            <p:nvPr/>
          </p:nvSpPr>
          <p:spPr>
            <a:xfrm>
              <a:off x="266365" y="-136622"/>
              <a:ext cx="14463895" cy="7599192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997957-54D6-D94B-9FEF-94D737AC520D}"/>
                </a:ext>
              </a:extLst>
            </p:cNvPr>
            <p:cNvSpPr/>
            <p:nvPr/>
          </p:nvSpPr>
          <p:spPr>
            <a:xfrm>
              <a:off x="127809" y="-517737"/>
              <a:ext cx="14733313" cy="80957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4AC3CC-3D6D-3944-BFA5-3E9C058A2F60}"/>
                </a:ext>
              </a:extLst>
            </p:cNvPr>
            <p:cNvSpPr/>
            <p:nvPr/>
          </p:nvSpPr>
          <p:spPr>
            <a:xfrm>
              <a:off x="1802606" y="97424"/>
              <a:ext cx="2159053" cy="6733267"/>
            </a:xfrm>
            <a:prstGeom prst="rect">
              <a:avLst/>
            </a:prstGeom>
            <a:solidFill>
              <a:srgbClr val="FFCC99">
                <a:alpha val="40000"/>
              </a:srgbClr>
            </a:solidFill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A115E8-9FC6-A34B-A06E-E4C89AF3B440}"/>
                </a:ext>
              </a:extLst>
            </p:cNvPr>
            <p:cNvSpPr/>
            <p:nvPr/>
          </p:nvSpPr>
          <p:spPr>
            <a:xfrm>
              <a:off x="2407675" y="1357013"/>
              <a:ext cx="4131437" cy="707372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VPN Servers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ASG</a:t>
              </a:r>
            </a:p>
          </p:txBody>
        </p:sp>
        <p:pic>
          <p:nvPicPr>
            <p:cNvPr id="9" name="Graphic 11">
              <a:extLst>
                <a:ext uri="{FF2B5EF4-FFF2-40B4-BE49-F238E27FC236}">
                  <a16:creationId xmlns:a16="http://schemas.microsoft.com/office/drawing/2014/main" id="{5261A0E9-0F8B-A744-B6C0-E3C0F7CA9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311" y="1357012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Graphic 12">
              <a:extLst>
                <a:ext uri="{FF2B5EF4-FFF2-40B4-BE49-F238E27FC236}">
                  <a16:creationId xmlns:a16="http://schemas.microsoft.com/office/drawing/2014/main" id="{39987A7D-E4DB-D844-8FE3-460321FDA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809" y="-517737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Graphic 13">
              <a:extLst>
                <a:ext uri="{FF2B5EF4-FFF2-40B4-BE49-F238E27FC236}">
                  <a16:creationId xmlns:a16="http://schemas.microsoft.com/office/drawing/2014/main" id="{10C10F7C-DA20-5947-B665-894968A1C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93" y="-136622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E8A385-A988-DB49-A5C1-49ADADF9626C}"/>
                </a:ext>
              </a:extLst>
            </p:cNvPr>
            <p:cNvSpPr/>
            <p:nvPr/>
          </p:nvSpPr>
          <p:spPr>
            <a:xfrm>
              <a:off x="10460270" y="97423"/>
              <a:ext cx="2159761" cy="6733267"/>
            </a:xfrm>
            <a:prstGeom prst="rect">
              <a:avLst/>
            </a:prstGeom>
            <a:solidFill>
              <a:srgbClr val="FFCC99">
                <a:alpha val="40000"/>
              </a:srgbClr>
            </a:solidFill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Availability Zone 2</a:t>
              </a:r>
            </a:p>
          </p:txBody>
        </p:sp>
        <p:pic>
          <p:nvPicPr>
            <p:cNvPr id="14" name="Graphic 16">
              <a:extLst>
                <a:ext uri="{FF2B5EF4-FFF2-40B4-BE49-F238E27FC236}">
                  <a16:creationId xmlns:a16="http://schemas.microsoft.com/office/drawing/2014/main" id="{97766D77-0FA5-6A42-A533-B3CC20118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6311" y="2467338"/>
              <a:ext cx="330037" cy="33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Graphic 17">
              <a:extLst>
                <a:ext uri="{FF2B5EF4-FFF2-40B4-BE49-F238E27FC236}">
                  <a16:creationId xmlns:a16="http://schemas.microsoft.com/office/drawing/2014/main" id="{854B5534-A231-8546-B7F7-630A277E5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820" y="494309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Graphic 19">
              <a:extLst>
                <a:ext uri="{FF2B5EF4-FFF2-40B4-BE49-F238E27FC236}">
                  <a16:creationId xmlns:a16="http://schemas.microsoft.com/office/drawing/2014/main" id="{5C11495B-726D-244C-A9D7-F3E893137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1741" y="502686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Graphic 21">
              <a:extLst>
                <a:ext uri="{FF2B5EF4-FFF2-40B4-BE49-F238E27FC236}">
                  <a16:creationId xmlns:a16="http://schemas.microsoft.com/office/drawing/2014/main" id="{561E4467-BB15-6B4A-9C76-1064A06F0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936" y="1475890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23">
              <a:extLst>
                <a:ext uri="{FF2B5EF4-FFF2-40B4-BE49-F238E27FC236}">
                  <a16:creationId xmlns:a16="http://schemas.microsoft.com/office/drawing/2014/main" id="{3B0596A7-88D3-6E4F-A73F-E3289FDC1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76" y="1475890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phic 27">
              <a:extLst>
                <a:ext uri="{FF2B5EF4-FFF2-40B4-BE49-F238E27FC236}">
                  <a16:creationId xmlns:a16="http://schemas.microsoft.com/office/drawing/2014/main" id="{013EC10A-3BE0-E14A-BDDC-37F7AB33D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75" y="2582595"/>
              <a:ext cx="469518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830279-65AA-414F-9407-D3FFCD24945E}"/>
                </a:ext>
              </a:extLst>
            </p:cNvPr>
            <p:cNvSpPr/>
            <p:nvPr/>
          </p:nvSpPr>
          <p:spPr>
            <a:xfrm>
              <a:off x="2407674" y="2463718"/>
              <a:ext cx="4131438" cy="707372"/>
            </a:xfrm>
            <a:prstGeom prst="rect">
              <a:avLst/>
            </a:prstGeom>
            <a:noFill/>
            <a:ln w="12700">
              <a:solidFill>
                <a:srgbClr val="D8661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00" dirty="0">
                <a:solidFill>
                  <a:srgbClr val="D86613"/>
                </a:solidFill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Bastion Hosts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ASG</a:t>
              </a:r>
            </a:p>
          </p:txBody>
        </p:sp>
        <p:pic>
          <p:nvPicPr>
            <p:cNvPr id="23" name="Graphic 25">
              <a:extLst>
                <a:ext uri="{FF2B5EF4-FFF2-40B4-BE49-F238E27FC236}">
                  <a16:creationId xmlns:a16="http://schemas.microsoft.com/office/drawing/2014/main" id="{71D82907-2ECE-3549-8A05-667074E2E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728" y="2562635"/>
              <a:ext cx="469516" cy="46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Graphic 10">
            <a:extLst>
              <a:ext uri="{FF2B5EF4-FFF2-40B4-BE49-F238E27FC236}">
                <a16:creationId xmlns:a16="http://schemas.microsoft.com/office/drawing/2014/main" id="{0D18D1A2-0370-4507-9A1D-582B6225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92" y="172419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7B7B1D-5FC2-458C-93E6-E78BDF8512BD}"/>
              </a:ext>
            </a:extLst>
          </p:cNvPr>
          <p:cNvSpPr/>
          <p:nvPr/>
        </p:nvSpPr>
        <p:spPr bwMode="auto">
          <a:xfrm>
            <a:off x="4182236" y="704867"/>
            <a:ext cx="3338577" cy="5439945"/>
          </a:xfrm>
          <a:prstGeom prst="rect">
            <a:avLst/>
          </a:prstGeom>
          <a:solidFill>
            <a:srgbClr val="92D050">
              <a:alpha val="36078"/>
            </a:srgbClr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8D5C399A-BABA-4061-98F3-EBDB5F57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090" y="1004649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1896EA5-7B4D-4660-95FE-86BF7EBB096B}"/>
              </a:ext>
            </a:extLst>
          </p:cNvPr>
          <p:cNvSpPr/>
          <p:nvPr/>
        </p:nvSpPr>
        <p:spPr bwMode="auto">
          <a:xfrm>
            <a:off x="6401561" y="1663224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Transfer Servers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33" name="Graphic 11">
            <a:extLst>
              <a:ext uri="{FF2B5EF4-FFF2-40B4-BE49-F238E27FC236}">
                <a16:creationId xmlns:a16="http://schemas.microsoft.com/office/drawing/2014/main" id="{AAEB5373-0B55-44B8-91B1-556E93DD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89" y="166322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1">
            <a:extLst>
              <a:ext uri="{FF2B5EF4-FFF2-40B4-BE49-F238E27FC236}">
                <a16:creationId xmlns:a16="http://schemas.microsoft.com/office/drawing/2014/main" id="{215D9E11-B52B-431F-A685-8AB941EB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4" y="1759267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23">
            <a:extLst>
              <a:ext uri="{FF2B5EF4-FFF2-40B4-BE49-F238E27FC236}">
                <a16:creationId xmlns:a16="http://schemas.microsoft.com/office/drawing/2014/main" id="{8C5E87B3-13DD-4124-8BF9-98CA3052E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0" y="1759267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6ABB29F-7E66-43C1-AAF0-F9D8EC375626}"/>
              </a:ext>
            </a:extLst>
          </p:cNvPr>
          <p:cNvSpPr/>
          <p:nvPr/>
        </p:nvSpPr>
        <p:spPr bwMode="auto">
          <a:xfrm>
            <a:off x="6401561" y="2566259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Portal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37" name="Graphic 11">
            <a:extLst>
              <a:ext uri="{FF2B5EF4-FFF2-40B4-BE49-F238E27FC236}">
                <a16:creationId xmlns:a16="http://schemas.microsoft.com/office/drawing/2014/main" id="{5E90E600-790A-4517-89D8-16CF2749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89" y="2566258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16D720C9-A256-49F0-A541-02AD246B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4" y="2662302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3">
            <a:extLst>
              <a:ext uri="{FF2B5EF4-FFF2-40B4-BE49-F238E27FC236}">
                <a16:creationId xmlns:a16="http://schemas.microsoft.com/office/drawing/2014/main" id="{21604000-D75F-431A-ABF0-2F744020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80" y="266230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E455639-5892-466C-AA8F-D4A4EE4D0FC4}"/>
              </a:ext>
            </a:extLst>
          </p:cNvPr>
          <p:cNvSpPr/>
          <p:nvPr/>
        </p:nvSpPr>
        <p:spPr bwMode="auto">
          <a:xfrm>
            <a:off x="2038282" y="4012319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IPND Core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41" name="Graphic 11">
            <a:extLst>
              <a:ext uri="{FF2B5EF4-FFF2-40B4-BE49-F238E27FC236}">
                <a16:creationId xmlns:a16="http://schemas.microsoft.com/office/drawing/2014/main" id="{34E61F03-4D2B-44BD-8A37-69821186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0" y="4012318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1">
            <a:extLst>
              <a:ext uri="{FF2B5EF4-FFF2-40B4-BE49-F238E27FC236}">
                <a16:creationId xmlns:a16="http://schemas.microsoft.com/office/drawing/2014/main" id="{D07EF231-F760-41DA-A5ED-490FCA76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5" y="4108362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23">
            <a:extLst>
              <a:ext uri="{FF2B5EF4-FFF2-40B4-BE49-F238E27FC236}">
                <a16:creationId xmlns:a16="http://schemas.microsoft.com/office/drawing/2014/main" id="{37926E76-21E5-479C-B16F-643EE8F15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01" y="410836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94AFD4C-0EBE-4532-ABF4-87D84F9B4380}"/>
              </a:ext>
            </a:extLst>
          </p:cNvPr>
          <p:cNvSpPr/>
          <p:nvPr/>
        </p:nvSpPr>
        <p:spPr bwMode="auto">
          <a:xfrm>
            <a:off x="6401560" y="4013204"/>
            <a:ext cx="3338578" cy="5715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IIS App Servers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ASG</a:t>
            </a:r>
          </a:p>
        </p:txBody>
      </p:sp>
      <p:pic>
        <p:nvPicPr>
          <p:cNvPr id="45" name="Graphic 11">
            <a:extLst>
              <a:ext uri="{FF2B5EF4-FFF2-40B4-BE49-F238E27FC236}">
                <a16:creationId xmlns:a16="http://schemas.microsoft.com/office/drawing/2014/main" id="{E94FED46-8F6B-46BA-B47B-26E20EEA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2" y="4013203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21">
            <a:extLst>
              <a:ext uri="{FF2B5EF4-FFF2-40B4-BE49-F238E27FC236}">
                <a16:creationId xmlns:a16="http://schemas.microsoft.com/office/drawing/2014/main" id="{A7A5AAC4-C041-4607-A0DA-9A621130D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3" y="4109247"/>
            <a:ext cx="379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23">
            <a:extLst>
              <a:ext uri="{FF2B5EF4-FFF2-40B4-BE49-F238E27FC236}">
                <a16:creationId xmlns:a16="http://schemas.microsoft.com/office/drawing/2014/main" id="{B93DE6CD-ABE8-4279-97D2-9F6C3CEA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879" y="4111102"/>
            <a:ext cx="3794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25">
            <a:extLst>
              <a:ext uri="{FF2B5EF4-FFF2-40B4-BE49-F238E27FC236}">
                <a16:creationId xmlns:a16="http://schemas.microsoft.com/office/drawing/2014/main" id="{4C5A221B-5AD0-4395-9032-35398431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5" y="4986337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5">
            <a:extLst>
              <a:ext uri="{FF2B5EF4-FFF2-40B4-BE49-F238E27FC236}">
                <a16:creationId xmlns:a16="http://schemas.microsoft.com/office/drawing/2014/main" id="{7EA68715-FC38-4A7E-B3BF-CDBF1485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602" y="4986337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CA010B56-FFF4-43A5-8B62-F086D704A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19" y="4920741"/>
            <a:ext cx="261141" cy="2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5E1DBD9-9CBA-4FF7-899F-A992A59775BB}"/>
              </a:ext>
            </a:extLst>
          </p:cNvPr>
          <p:cNvSpPr/>
          <p:nvPr/>
        </p:nvSpPr>
        <p:spPr bwMode="auto">
          <a:xfrm>
            <a:off x="6401560" y="4921578"/>
            <a:ext cx="3338577" cy="57150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rgbClr val="D86613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57" name="Graphic 6">
            <a:extLst>
              <a:ext uri="{FF2B5EF4-FFF2-40B4-BE49-F238E27FC236}">
                <a16:creationId xmlns:a16="http://schemas.microsoft.com/office/drawing/2014/main" id="{31457196-2358-47E0-AB18-EC7125BB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81" y="4916239"/>
            <a:ext cx="261141" cy="26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3">
            <a:extLst>
              <a:ext uri="{FF2B5EF4-FFF2-40B4-BE49-F238E27FC236}">
                <a16:creationId xmlns:a16="http://schemas.microsoft.com/office/drawing/2014/main" id="{FF88D847-37DE-423F-B696-B39E6D36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33" y="4992391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33">
            <a:extLst>
              <a:ext uri="{FF2B5EF4-FFF2-40B4-BE49-F238E27FC236}">
                <a16:creationId xmlns:a16="http://schemas.microsoft.com/office/drawing/2014/main" id="{BC5BD915-7CA1-44EB-9041-8A0E3D81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569" y="4992175"/>
            <a:ext cx="379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0C27F52-40E5-4C45-8E42-8A8838BC1DE3}"/>
              </a:ext>
            </a:extLst>
          </p:cNvPr>
          <p:cNvCxnSpPr>
            <a:stCxn id="32" idx="3"/>
            <a:endCxn id="64" idx="0"/>
          </p:cNvCxnSpPr>
          <p:nvPr/>
        </p:nvCxnSpPr>
        <p:spPr>
          <a:xfrm>
            <a:off x="9740139" y="1948974"/>
            <a:ext cx="780803" cy="146831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6F6CDF1-6831-49FE-8738-45E3DF72CF71}"/>
              </a:ext>
            </a:extLst>
          </p:cNvPr>
          <p:cNvCxnSpPr>
            <a:cxnSpLocks/>
            <a:stCxn id="36" idx="2"/>
            <a:endCxn id="227" idx="0"/>
          </p:cNvCxnSpPr>
          <p:nvPr/>
        </p:nvCxnSpPr>
        <p:spPr>
          <a:xfrm rot="16200000" flipH="1">
            <a:off x="7850801" y="3357808"/>
            <a:ext cx="445433" cy="53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A7A749B-0776-4915-A249-13A7FCF1E5EE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rot="16200000" flipH="1">
            <a:off x="7906833" y="4748719"/>
            <a:ext cx="331535" cy="35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Graphic 63">
            <a:extLst>
              <a:ext uri="{FF2B5EF4-FFF2-40B4-BE49-F238E27FC236}">
                <a16:creationId xmlns:a16="http://schemas.microsoft.com/office/drawing/2014/main" id="{57351B0F-4EC0-437A-B96F-45550A0CB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33" y="2946909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66">
            <a:extLst>
              <a:ext uri="{FF2B5EF4-FFF2-40B4-BE49-F238E27FC236}">
                <a16:creationId xmlns:a16="http://schemas.microsoft.com/office/drawing/2014/main" id="{757C10E1-7D10-413D-8E88-5D7EB6783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66" y="3429000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65">
            <a:extLst>
              <a:ext uri="{FF2B5EF4-FFF2-40B4-BE49-F238E27FC236}">
                <a16:creationId xmlns:a16="http://schemas.microsoft.com/office/drawing/2014/main" id="{F83AB511-49F4-43A1-B5BE-F1915FF2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132" y="3894425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41B0427B-67A9-453B-B63C-9F80E371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0" y="3417286"/>
            <a:ext cx="392063" cy="39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BFA62CB9-97B1-4E4E-8671-8FF06C707082}"/>
              </a:ext>
            </a:extLst>
          </p:cNvPr>
          <p:cNvSpPr txBox="1"/>
          <p:nvPr/>
        </p:nvSpPr>
        <p:spPr>
          <a:xfrm>
            <a:off x="11247738" y="2998437"/>
            <a:ext cx="464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6"/>
                </a:solidFill>
              </a:rPr>
              <a:t>Std.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211DED1-EB12-484A-8E02-DAAD8960D600}"/>
              </a:ext>
            </a:extLst>
          </p:cNvPr>
          <p:cNvSpPr txBox="1"/>
          <p:nvPr/>
        </p:nvSpPr>
        <p:spPr>
          <a:xfrm>
            <a:off x="11242511" y="34765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6"/>
                </a:solidFill>
              </a:rPr>
              <a:t>Glacier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B4A8ED-7760-45C0-BE3C-3AFBD0DEC32C}"/>
              </a:ext>
            </a:extLst>
          </p:cNvPr>
          <p:cNvSpPr txBox="1"/>
          <p:nvPr/>
        </p:nvSpPr>
        <p:spPr>
          <a:xfrm>
            <a:off x="11242511" y="3852466"/>
            <a:ext cx="7301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accent6"/>
                </a:solidFill>
              </a:rPr>
              <a:t>Glacier</a:t>
            </a:r>
          </a:p>
          <a:p>
            <a:r>
              <a:rPr lang="en-AU" sz="1400" dirty="0">
                <a:solidFill>
                  <a:schemeClr val="accent6"/>
                </a:solidFill>
              </a:rPr>
              <a:t>Deep </a:t>
            </a:r>
          </a:p>
          <a:p>
            <a:r>
              <a:rPr lang="en-AU" sz="1400" dirty="0">
                <a:solidFill>
                  <a:schemeClr val="accent6"/>
                </a:solidFill>
              </a:rPr>
              <a:t>Archive</a:t>
            </a: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1FA0CEB9-68F9-41B8-9111-FB3D1827F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735" y="134310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127" name="Graphic 24">
            <a:extLst>
              <a:ext uri="{FF2B5EF4-FFF2-40B4-BE49-F238E27FC236}">
                <a16:creationId xmlns:a16="http://schemas.microsoft.com/office/drawing/2014/main" id="{C2E452A2-95B3-40BF-B128-54745409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28" y="1023777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22">
            <a:extLst>
              <a:ext uri="{FF2B5EF4-FFF2-40B4-BE49-F238E27FC236}">
                <a16:creationId xmlns:a16="http://schemas.microsoft.com/office/drawing/2014/main" id="{8CAF74DC-DB17-4D06-82FE-134681EAA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4" y="1331688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134" name="Graphic 24">
            <a:extLst>
              <a:ext uri="{FF2B5EF4-FFF2-40B4-BE49-F238E27FC236}">
                <a16:creationId xmlns:a16="http://schemas.microsoft.com/office/drawing/2014/main" id="{51CDECD7-ED9F-4BA5-AF0C-224EF236D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17" y="1012359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42E0BDE-8D9D-46C6-8FC2-9C110F32E805}"/>
              </a:ext>
            </a:extLst>
          </p:cNvPr>
          <p:cNvSpPr txBox="1"/>
          <p:nvPr/>
        </p:nvSpPr>
        <p:spPr>
          <a:xfrm rot="16200000">
            <a:off x="942815" y="2393968"/>
            <a:ext cx="141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Presentation &amp; Admin Subnet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6512D9BE-87B9-432F-AC7C-77762E02E43D}"/>
              </a:ext>
            </a:extLst>
          </p:cNvPr>
          <p:cNvCxnSpPr>
            <a:stCxn id="44" idx="3"/>
            <a:endCxn id="64" idx="2"/>
          </p:cNvCxnSpPr>
          <p:nvPr/>
        </p:nvCxnSpPr>
        <p:spPr>
          <a:xfrm flipV="1">
            <a:off x="9740138" y="3809349"/>
            <a:ext cx="780804" cy="48960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AFCD4C9-F1AE-45C5-9755-A3ECFE322517}"/>
              </a:ext>
            </a:extLst>
          </p:cNvPr>
          <p:cNvSpPr txBox="1"/>
          <p:nvPr/>
        </p:nvSpPr>
        <p:spPr>
          <a:xfrm rot="16200000">
            <a:off x="1201619" y="4025840"/>
            <a:ext cx="892250" cy="2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App Subnet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60AC5F9-C9B7-4EAA-A6B7-816404189BB5}"/>
              </a:ext>
            </a:extLst>
          </p:cNvPr>
          <p:cNvSpPr txBox="1"/>
          <p:nvPr/>
        </p:nvSpPr>
        <p:spPr>
          <a:xfrm rot="16200000">
            <a:off x="1201620" y="5322198"/>
            <a:ext cx="892250" cy="2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Data Subnet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21944107-3F47-4095-8681-3826EF21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659" y="1351441"/>
            <a:ext cx="13531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FC119CB0-8DD7-4B36-B28E-06ADB7E55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397" y="140466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14D94F81-2C0F-41B2-A900-D942A778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619" y="1330877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C28AA249-ECCE-44C2-BD35-4B2886C1F6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0986" y="483004"/>
            <a:ext cx="310981" cy="310981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1FD3F36B-BB01-4C19-8081-DEFBBAE6ABD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75480" y="483004"/>
            <a:ext cx="310981" cy="310981"/>
          </a:xfrm>
          <a:prstGeom prst="rect">
            <a:avLst/>
          </a:prstGeom>
        </p:spPr>
      </p:pic>
      <p:sp>
        <p:nvSpPr>
          <p:cNvPr id="157" name="TextBox 22">
            <a:extLst>
              <a:ext uri="{FF2B5EF4-FFF2-40B4-BE49-F238E27FC236}">
                <a16:creationId xmlns:a16="http://schemas.microsoft.com/office/drawing/2014/main" id="{70A65666-AD1D-4065-91B2-E48C4741B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961" y="7140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8674E68E-C1FC-4C85-B621-255C62F8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144" y="7140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50" dirty="0">
                <a:solidFill>
                  <a:srgbClr val="C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7A6DEF18-B8C7-4818-8009-173C6DD7C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77" y="235607"/>
            <a:ext cx="4613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BBEF4E64-FBC7-4983-9207-EF2F78E22EE7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3537070" y="4750240"/>
            <a:ext cx="336922" cy="40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5762F4-85B0-4405-8181-AFA7A482355C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5376860" y="3728863"/>
            <a:ext cx="4976770" cy="569206"/>
          </a:xfrm>
          <a:prstGeom prst="bentConnector3">
            <a:avLst>
              <a:gd name="adj1" fmla="val 11416"/>
            </a:avLst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CB63FEEC-1D6E-4BD7-A610-CFE61B80AC89}"/>
              </a:ext>
            </a:extLst>
          </p:cNvPr>
          <p:cNvCxnSpPr>
            <a:stCxn id="29" idx="1"/>
            <a:endCxn id="154" idx="0"/>
          </p:cNvCxnSpPr>
          <p:nvPr/>
        </p:nvCxnSpPr>
        <p:spPr>
          <a:xfrm rot="10800000" flipV="1">
            <a:off x="3646478" y="361510"/>
            <a:ext cx="1987915" cy="12149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78E4FE9-DEA7-4D6A-B069-C311A325F418}"/>
              </a:ext>
            </a:extLst>
          </p:cNvPr>
          <p:cNvCxnSpPr>
            <a:stCxn id="159" idx="3"/>
            <a:endCxn id="156" idx="0"/>
          </p:cNvCxnSpPr>
          <p:nvPr/>
        </p:nvCxnSpPr>
        <p:spPr>
          <a:xfrm>
            <a:off x="6401560" y="358718"/>
            <a:ext cx="1629411" cy="12428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32A1074-5907-4F8B-A68F-F724E3AE2A3E}"/>
              </a:ext>
            </a:extLst>
          </p:cNvPr>
          <p:cNvCxnSpPr>
            <a:cxnSpLocks/>
            <a:stCxn id="154" idx="2"/>
            <a:endCxn id="127" idx="0"/>
          </p:cNvCxnSpPr>
          <p:nvPr/>
        </p:nvCxnSpPr>
        <p:spPr>
          <a:xfrm flipH="1">
            <a:off x="3645420" y="793985"/>
            <a:ext cx="1057" cy="2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6132DA-50DB-4462-9E50-368D10F6F4E3}"/>
              </a:ext>
            </a:extLst>
          </p:cNvPr>
          <p:cNvCxnSpPr>
            <a:cxnSpLocks/>
            <a:stCxn id="156" idx="2"/>
            <a:endCxn id="134" idx="0"/>
          </p:cNvCxnSpPr>
          <p:nvPr/>
        </p:nvCxnSpPr>
        <p:spPr>
          <a:xfrm>
            <a:off x="8030971" y="793985"/>
            <a:ext cx="3638" cy="21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8618A888-83C3-43C2-A795-0DBC6A45DCB7}"/>
              </a:ext>
            </a:extLst>
          </p:cNvPr>
          <p:cNvCxnSpPr>
            <a:stCxn id="134" idx="1"/>
            <a:endCxn id="34" idx="0"/>
          </p:cNvCxnSpPr>
          <p:nvPr/>
        </p:nvCxnSpPr>
        <p:spPr>
          <a:xfrm rot="10800000" flipV="1">
            <a:off x="6717541" y="1201451"/>
            <a:ext cx="1127977" cy="55781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2571D085-415E-4146-9B1A-BDF2D1D229C1}"/>
              </a:ext>
            </a:extLst>
          </p:cNvPr>
          <p:cNvCxnSpPr>
            <a:stCxn id="134" idx="3"/>
            <a:endCxn id="35" idx="0"/>
          </p:cNvCxnSpPr>
          <p:nvPr/>
        </p:nvCxnSpPr>
        <p:spPr>
          <a:xfrm>
            <a:off x="8223700" y="1201451"/>
            <a:ext cx="1139887" cy="55781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6016A3AE-FC8C-4DA5-A87A-ADF8412415E9}"/>
              </a:ext>
            </a:extLst>
          </p:cNvPr>
          <p:cNvCxnSpPr>
            <a:endCxn id="19" idx="0"/>
          </p:cNvCxnSpPr>
          <p:nvPr/>
        </p:nvCxnSpPr>
        <p:spPr>
          <a:xfrm rot="10800000" flipV="1">
            <a:off x="2301388" y="1210316"/>
            <a:ext cx="1154940" cy="606499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04C47C54-CAE6-42CA-AEDB-4984A30D7DF9}"/>
              </a:ext>
            </a:extLst>
          </p:cNvPr>
          <p:cNvCxnSpPr>
            <a:stCxn id="127" idx="3"/>
            <a:endCxn id="21" idx="0"/>
          </p:cNvCxnSpPr>
          <p:nvPr/>
        </p:nvCxnSpPr>
        <p:spPr>
          <a:xfrm>
            <a:off x="3834511" y="1212869"/>
            <a:ext cx="1112924" cy="60394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E92D23F7-6AA4-4554-9B83-579CCC2E8C39}"/>
              </a:ext>
            </a:extLst>
          </p:cNvPr>
          <p:cNvCxnSpPr>
            <a:stCxn id="127" idx="1"/>
            <a:endCxn id="23" idx="3"/>
          </p:cNvCxnSpPr>
          <p:nvPr/>
        </p:nvCxnSpPr>
        <p:spPr>
          <a:xfrm rot="10800000" flipV="1">
            <a:off x="2495774" y="1212869"/>
            <a:ext cx="960554" cy="167165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14E5FF8-398F-4D34-AC4F-60AB9B5E186C}"/>
              </a:ext>
            </a:extLst>
          </p:cNvPr>
          <p:cNvCxnSpPr>
            <a:stCxn id="127" idx="3"/>
            <a:endCxn id="25" idx="1"/>
          </p:cNvCxnSpPr>
          <p:nvPr/>
        </p:nvCxnSpPr>
        <p:spPr>
          <a:xfrm>
            <a:off x="3834511" y="1212869"/>
            <a:ext cx="923216" cy="168778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6EEED06B-2489-4572-AF04-9939E2A6F110}"/>
              </a:ext>
            </a:extLst>
          </p:cNvPr>
          <p:cNvCxnSpPr>
            <a:stCxn id="134" idx="1"/>
            <a:endCxn id="38" idx="3"/>
          </p:cNvCxnSpPr>
          <p:nvPr/>
        </p:nvCxnSpPr>
        <p:spPr>
          <a:xfrm rot="10800000" flipV="1">
            <a:off x="6907247" y="1201451"/>
            <a:ext cx="938271" cy="1650558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D298746-707B-43BA-9D8E-CE99030A6704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8082008" y="1760137"/>
            <a:ext cx="1641692" cy="54205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Graphic 24">
            <a:extLst>
              <a:ext uri="{FF2B5EF4-FFF2-40B4-BE49-F238E27FC236}">
                <a16:creationId xmlns:a16="http://schemas.microsoft.com/office/drawing/2014/main" id="{BF52A2E7-CF8B-4CA6-A996-D07DB668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55" y="3595308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D5415A5-EB94-4FB0-8A81-F6BFAF1E7F4F}"/>
              </a:ext>
            </a:extLst>
          </p:cNvPr>
          <p:cNvCxnSpPr>
            <a:stCxn id="217" idx="1"/>
            <a:endCxn id="42" idx="0"/>
          </p:cNvCxnSpPr>
          <p:nvPr/>
        </p:nvCxnSpPr>
        <p:spPr>
          <a:xfrm rot="10800000" flipV="1">
            <a:off x="2354261" y="3784400"/>
            <a:ext cx="1122294" cy="32396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DA5442F-84C2-478D-86FC-C3CCD072D3F8}"/>
              </a:ext>
            </a:extLst>
          </p:cNvPr>
          <p:cNvCxnSpPr>
            <a:stCxn id="217" idx="3"/>
            <a:endCxn id="43" idx="0"/>
          </p:cNvCxnSpPr>
          <p:nvPr/>
        </p:nvCxnSpPr>
        <p:spPr>
          <a:xfrm>
            <a:off x="3854738" y="3784400"/>
            <a:ext cx="1145570" cy="32396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4">
            <a:extLst>
              <a:ext uri="{FF2B5EF4-FFF2-40B4-BE49-F238E27FC236}">
                <a16:creationId xmlns:a16="http://schemas.microsoft.com/office/drawing/2014/main" id="{8B579019-CDC9-4D4C-A85D-3B3250CE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92" y="3583192"/>
            <a:ext cx="378183" cy="37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094B5F-1AFF-4312-A594-2ECA3299DC30}"/>
              </a:ext>
            </a:extLst>
          </p:cNvPr>
          <p:cNvCxnSpPr>
            <a:cxnSpLocks/>
            <a:stCxn id="227" idx="1"/>
            <a:endCxn id="46" idx="0"/>
          </p:cNvCxnSpPr>
          <p:nvPr/>
        </p:nvCxnSpPr>
        <p:spPr>
          <a:xfrm rot="10800000" flipV="1">
            <a:off x="6717540" y="3772283"/>
            <a:ext cx="1169553" cy="336963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7F036E2-011E-4BB3-90DF-EAA6A54AD7F0}"/>
              </a:ext>
            </a:extLst>
          </p:cNvPr>
          <p:cNvCxnSpPr>
            <a:cxnSpLocks/>
            <a:stCxn id="227" idx="3"/>
            <a:endCxn id="47" idx="0"/>
          </p:cNvCxnSpPr>
          <p:nvPr/>
        </p:nvCxnSpPr>
        <p:spPr>
          <a:xfrm>
            <a:off x="8265275" y="3772284"/>
            <a:ext cx="1098311" cy="33881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1D78DD-AE9B-45D4-ACF3-0F427FDB75F2}"/>
              </a:ext>
            </a:extLst>
          </p:cNvPr>
          <p:cNvCxnSpPr>
            <a:stCxn id="13" idx="2"/>
            <a:endCxn id="217" idx="0"/>
          </p:cNvCxnSpPr>
          <p:nvPr/>
        </p:nvCxnSpPr>
        <p:spPr>
          <a:xfrm>
            <a:off x="3654698" y="3186403"/>
            <a:ext cx="10949" cy="4089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5C6B567D-F5B2-4374-A54D-AF9562459E31}"/>
              </a:ext>
            </a:extLst>
          </p:cNvPr>
          <p:cNvSpPr/>
          <p:nvPr/>
        </p:nvSpPr>
        <p:spPr>
          <a:xfrm rot="16200000">
            <a:off x="5708471" y="1580336"/>
            <a:ext cx="308863" cy="9534000"/>
          </a:xfrm>
          <a:prstGeom prst="leftBracket">
            <a:avLst/>
          </a:prstGeom>
          <a:ln w="63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0" name="Graphic 23">
            <a:extLst>
              <a:ext uri="{FF2B5EF4-FFF2-40B4-BE49-F238E27FC236}">
                <a16:creationId xmlns:a16="http://schemas.microsoft.com/office/drawing/2014/main" id="{E6059D74-337B-4F63-B6F1-C32CD6F0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092" y="6284748"/>
            <a:ext cx="304755" cy="30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78" y="6273831"/>
            <a:ext cx="304755" cy="30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CF4FCDB7-6ED2-4FF3-8C73-9C2A63F7D00F}"/>
              </a:ext>
            </a:extLst>
          </p:cNvPr>
          <p:cNvSpPr/>
          <p:nvPr/>
        </p:nvSpPr>
        <p:spPr bwMode="auto">
          <a:xfrm>
            <a:off x="3104660" y="6251041"/>
            <a:ext cx="5387979" cy="38004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CloudWatch and CloudTrail</a:t>
            </a:r>
          </a:p>
        </p:txBody>
      </p:sp>
      <p:pic>
        <p:nvPicPr>
          <p:cNvPr id="114" name="Graphic 43">
            <a:extLst>
              <a:ext uri="{FF2B5EF4-FFF2-40B4-BE49-F238E27FC236}">
                <a16:creationId xmlns:a16="http://schemas.microsoft.com/office/drawing/2014/main" id="{1214E525-D426-432B-B74A-121733A6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28" y="-428126"/>
            <a:ext cx="360628" cy="3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12">
            <a:extLst>
              <a:ext uri="{FF2B5EF4-FFF2-40B4-BE49-F238E27FC236}">
                <a16:creationId xmlns:a16="http://schemas.microsoft.com/office/drawing/2014/main" id="{B945B0B3-61CC-416F-94DF-3C945643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190" y="-4878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7">
            <a:extLst>
              <a:ext uri="{FF2B5EF4-FFF2-40B4-BE49-F238E27FC236}">
                <a16:creationId xmlns:a16="http://schemas.microsoft.com/office/drawing/2014/main" id="{2F12A8E3-4CE7-4CC1-BF9D-ABDFF8189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237" y="-428126"/>
            <a:ext cx="328450" cy="3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EE1D60-3229-402C-BA79-CD50496BA57D}"/>
              </a:ext>
            </a:extLst>
          </p:cNvPr>
          <p:cNvCxnSpPr>
            <a:stCxn id="116" idx="3"/>
            <a:endCxn id="115" idx="1"/>
          </p:cNvCxnSpPr>
          <p:nvPr/>
        </p:nvCxnSpPr>
        <p:spPr>
          <a:xfrm>
            <a:off x="4322687" y="-263901"/>
            <a:ext cx="579503" cy="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FC1CD3-69FE-4872-869A-02607D1730F6}"/>
              </a:ext>
            </a:extLst>
          </p:cNvPr>
          <p:cNvCxnSpPr>
            <a:stCxn id="115" idx="3"/>
            <a:endCxn id="114" idx="1"/>
          </p:cNvCxnSpPr>
          <p:nvPr/>
        </p:nvCxnSpPr>
        <p:spPr>
          <a:xfrm>
            <a:off x="5372090" y="-252854"/>
            <a:ext cx="261438" cy="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28FA-6C2D-4BBC-AA8F-13593A5551F6}"/>
              </a:ext>
            </a:extLst>
          </p:cNvPr>
          <p:cNvCxnSpPr>
            <a:stCxn id="114" idx="2"/>
            <a:endCxn id="29" idx="0"/>
          </p:cNvCxnSpPr>
          <p:nvPr/>
        </p:nvCxnSpPr>
        <p:spPr>
          <a:xfrm>
            <a:off x="5813842" y="-67498"/>
            <a:ext cx="9642" cy="23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22">
            <a:extLst>
              <a:ext uri="{FF2B5EF4-FFF2-40B4-BE49-F238E27FC236}">
                <a16:creationId xmlns:a16="http://schemas.microsoft.com/office/drawing/2014/main" id="{9CECF41C-D961-4D10-9D36-5F758BAF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587" y="-385419"/>
            <a:ext cx="7730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 User </a:t>
            </a: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1E959FE5-20DB-459E-9F98-2F4D4C9A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264" y="-362679"/>
            <a:ext cx="19859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7030A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 over internet</a:t>
            </a:r>
          </a:p>
        </p:txBody>
      </p:sp>
      <p:pic>
        <p:nvPicPr>
          <p:cNvPr id="121" name="Graphic 45">
            <a:extLst>
              <a:ext uri="{FF2B5EF4-FFF2-40B4-BE49-F238E27FC236}">
                <a16:creationId xmlns:a16="http://schemas.microsoft.com/office/drawing/2014/main" id="{C95485CF-C07E-4BEC-BCF0-36D98BE7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5005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423845-F03E-45D0-A9CB-1D3FE2ABF47A}"/>
              </a:ext>
            </a:extLst>
          </p:cNvPr>
          <p:cNvSpPr txBox="1"/>
          <p:nvPr/>
        </p:nvSpPr>
        <p:spPr>
          <a:xfrm>
            <a:off x="1520483" y="5890144"/>
            <a:ext cx="1689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Secondary/Failover Zone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DA6F45B-A2DC-4951-AB9B-FEF5EB5EEC11}"/>
              </a:ext>
            </a:extLst>
          </p:cNvPr>
          <p:cNvSpPr txBox="1"/>
          <p:nvPr/>
        </p:nvSpPr>
        <p:spPr>
          <a:xfrm>
            <a:off x="8492639" y="5902771"/>
            <a:ext cx="1745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Secondary/Failover Zone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A1BCE9-0090-4B12-BFC4-09F57098D7F8}"/>
              </a:ext>
            </a:extLst>
          </p:cNvPr>
          <p:cNvSpPr txBox="1"/>
          <p:nvPr/>
        </p:nvSpPr>
        <p:spPr>
          <a:xfrm>
            <a:off x="5300863" y="5911087"/>
            <a:ext cx="1349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Primary Zone</a:t>
            </a:r>
          </a:p>
        </p:txBody>
      </p:sp>
    </p:spTree>
    <p:extLst>
      <p:ext uri="{BB962C8B-B14F-4D97-AF65-F5344CB8AC3E}">
        <p14:creationId xmlns:p14="http://schemas.microsoft.com/office/powerpoint/2010/main" val="249506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171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Lateef</dc:creator>
  <cp:lastModifiedBy>Shamim Lateef</cp:lastModifiedBy>
  <cp:revision>17</cp:revision>
  <dcterms:created xsi:type="dcterms:W3CDTF">2021-03-02T05:10:40Z</dcterms:created>
  <dcterms:modified xsi:type="dcterms:W3CDTF">2021-05-25T22:54:53Z</dcterms:modified>
</cp:coreProperties>
</file>