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E53-724A-4395-96CC-3DE4403EE4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919D-DC59-4476-AAB1-2BE072F0E5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GITHUB</a:t>
            </a:r>
            <a:endParaRPr lang="en-IN" altLang="en-US"/>
          </a:p>
        </p:txBody>
      </p:sp>
      <p:pic>
        <p:nvPicPr>
          <p:cNvPr id="4" name="Content Placeholder 3" descr="Screenshot (2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1543685"/>
            <a:ext cx="8061960" cy="4582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1674836"/>
            <a:ext cx="9144000" cy="5148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381000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Anaconda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Juypter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1981200"/>
            <a:ext cx="91440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Presentation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Juypter notebook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dell</dc:creator>
  <cp:lastModifiedBy>hp</cp:lastModifiedBy>
  <cp:revision>2</cp:revision>
  <dcterms:created xsi:type="dcterms:W3CDTF">2020-07-31T10:54:00Z</dcterms:created>
  <dcterms:modified xsi:type="dcterms:W3CDTF">2020-07-31T15:56:38Z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