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Amasis MT Pro Medium" panose="02040604050005020304" pitchFamily="18" charset="0"/>
      <p:regular r:id="rId5"/>
      <p:italic r:id="rId6"/>
    </p:embeddedFont>
    <p:embeddedFont>
      <p:font typeface="Arvo" panose="020B0604020202020204" charset="0"/>
      <p:regular r:id="rId7"/>
      <p:bold r:id="rId8"/>
      <p:italic r:id="rId9"/>
      <p:boldItalic r:id="rId10"/>
    </p:embeddedFont>
    <p:embeddedFont>
      <p:font typeface="Bahnschrift Light" panose="020B0502040204020203" pitchFamily="34" charset="0"/>
      <p:regular r:id="rId11"/>
    </p:embeddedFont>
    <p:embeddedFont>
      <p:font typeface="Roboto Condensed" panose="02000000000000000000" pitchFamily="2" charset="0"/>
      <p:regular r:id="rId12"/>
      <p:bold r:id="rId13"/>
      <p:italic r:id="rId14"/>
      <p:boldItalic r:id="rId15"/>
    </p:embeddedFont>
    <p:embeddedFont>
      <p:font typeface="Roboto Condensed Light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7665BA-8202-44FC-AD62-C9F0E3EA811A}">
  <a:tblStyle styleId="{E27665BA-8202-44FC-AD62-C9F0E3EA81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5DE48A-E3B5-44D0-98CB-AE0B3FDC03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00" y="-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23" Type="http://schemas.openxmlformats.org/officeDocument/2006/relationships/tableStyles" Target="tableStyles.xml"/><Relationship Id="rId10" Type="http://schemas.openxmlformats.org/officeDocument/2006/relationships/font" Target="fonts/font6.fntdata"/><Relationship Id="rId19" Type="http://schemas.openxmlformats.org/officeDocument/2006/relationships/font" Target="fonts/font15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GitHuB Actions CI/CD</a:t>
            </a:r>
            <a:endParaRPr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List Of Activities</a:t>
            </a:r>
            <a:endParaRPr sz="2800" dirty="0"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358733" y="1562884"/>
            <a:ext cx="6925987" cy="30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" sz="2400" b="1" dirty="0">
                <a:solidFill>
                  <a:srgbClr val="FF9800"/>
                </a:solidFill>
                <a:latin typeface="Bahnschrift Light" panose="020B0502040204020203" pitchFamily="34" charset="0"/>
                <a:cs typeface="Adobe Devanagari" panose="02040503050201020203" pitchFamily="18" charset="0"/>
              </a:rPr>
              <a:t>Setting up a Workflow</a:t>
            </a:r>
            <a:endParaRPr lang="en-US" sz="2400" b="1" dirty="0">
              <a:solidFill>
                <a:srgbClr val="FF9800"/>
              </a:solidFill>
              <a:latin typeface="Bahnschrift Light" panose="020B0502040204020203" pitchFamily="34" charset="0"/>
              <a:cs typeface="Adobe Devanagari" panose="02040503050201020203" pitchFamily="18" charset="0"/>
            </a:endParaRPr>
          </a:p>
          <a:p>
            <a:pPr marL="342900" indent="-34290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endParaRPr sz="2400" b="1" dirty="0">
              <a:solidFill>
                <a:srgbClr val="FF9800"/>
              </a:solidFill>
              <a:latin typeface="Bahnschrift Light" panose="020B0502040204020203" pitchFamily="34" charset="0"/>
              <a:cs typeface="Adobe Devanagari" panose="02040503050201020203" pitchFamily="18" charset="0"/>
            </a:endParaRPr>
          </a:p>
          <a:p>
            <a:pPr marL="342900" indent="-34290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FF9800"/>
                </a:solidFill>
                <a:latin typeface="Bahnschrift Light" panose="020B0502040204020203" pitchFamily="34" charset="0"/>
                <a:cs typeface="Adobe Devanagari" panose="02040503050201020203" pitchFamily="18" charset="0"/>
              </a:rPr>
              <a:t>Integrating Sonar Qube with GitHub Repository</a:t>
            </a:r>
          </a:p>
          <a:p>
            <a:pPr marL="342900" indent="-34290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endParaRPr lang="en-US" sz="2400" b="1" dirty="0">
              <a:solidFill>
                <a:srgbClr val="FF9800"/>
              </a:solidFill>
              <a:latin typeface="Bahnschrift Light" panose="020B0502040204020203" pitchFamily="34" charset="0"/>
              <a:cs typeface="Adobe Devanagari" panose="02040503050201020203" pitchFamily="18" charset="0"/>
            </a:endParaRPr>
          </a:p>
          <a:p>
            <a:pPr marL="342900" indent="-34290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FF9800"/>
                </a:solidFill>
                <a:latin typeface="Bahnschrift Light" panose="020B0502040204020203" pitchFamily="34" charset="0"/>
                <a:cs typeface="Adobe Devanagari" panose="02040503050201020203" pitchFamily="18" charset="0"/>
              </a:rPr>
              <a:t>Sonar Qube configuration</a:t>
            </a:r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 sz="2400" b="1" dirty="0">
              <a:solidFill>
                <a:srgbClr val="FF9800"/>
              </a:solidFill>
              <a:latin typeface="Amasis MT Pro Medium" panose="02040604050005020304" pitchFamily="18" charset="0"/>
              <a:cs typeface="Aharoni" panose="02010803020104030203" pitchFamily="2" charset="-79"/>
            </a:endParaRPr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21</Words>
  <Application>Microsoft Office PowerPoint</Application>
  <PresentationFormat>On-screen Show (16:9)</PresentationFormat>
  <Paragraphs>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Roboto Condensed</vt:lpstr>
      <vt:lpstr>Roboto Condensed Light</vt:lpstr>
      <vt:lpstr>Arial</vt:lpstr>
      <vt:lpstr>Bahnschrift Light</vt:lpstr>
      <vt:lpstr>Wingdings</vt:lpstr>
      <vt:lpstr>Arvo</vt:lpstr>
      <vt:lpstr>Amasis MT Pro Medium</vt:lpstr>
      <vt:lpstr>Salerio template</vt:lpstr>
      <vt:lpstr>GitHuB Actions CI/CD</vt:lpstr>
      <vt:lpstr>List Of Activities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Actions CI/CD</dc:title>
  <cp:lastModifiedBy>Vishnu</cp:lastModifiedBy>
  <cp:revision>14</cp:revision>
  <dcterms:modified xsi:type="dcterms:W3CDTF">2021-10-14T10:15:46Z</dcterms:modified>
</cp:coreProperties>
</file>