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532204087_1355x1355.jpg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532241774_2880x1920.jpg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product.bharath.com" TargetMode="External"/><Relationship Id="rId3" Type="http://schemas.openxmlformats.org/officeDocument/2006/relationships/hyperlink" Target="http://couponfrontend.com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product.bharath.com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product.bharath.com" TargetMode="External"/><Relationship Id="rId3" Type="http://schemas.openxmlformats.org/officeDocument/2006/relationships/hyperlink" Target="http://couponfrontend.com" TargetMode="External"/><Relationship Id="rId4" Type="http://schemas.openxmlformats.org/officeDocument/2006/relationships/hyperlink" Target="http://couponapi.com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uthentication Filter"/>
          <p:cNvSpPr/>
          <p:nvPr/>
        </p:nvSpPr>
        <p:spPr>
          <a:xfrm>
            <a:off x="5289629" y="3409204"/>
            <a:ext cx="4481465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Authentication Filter</a:t>
            </a:r>
          </a:p>
        </p:txBody>
      </p:sp>
      <p:sp>
        <p:nvSpPr>
          <p:cNvPr id="120" name="Authentication Manager"/>
          <p:cNvSpPr/>
          <p:nvPr/>
        </p:nvSpPr>
        <p:spPr>
          <a:xfrm>
            <a:off x="12153252" y="3409204"/>
            <a:ext cx="448146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Authentication Manager</a:t>
            </a:r>
          </a:p>
        </p:txBody>
      </p:sp>
      <p:sp>
        <p:nvSpPr>
          <p:cNvPr id="121" name="Authentication Provider"/>
          <p:cNvSpPr/>
          <p:nvPr/>
        </p:nvSpPr>
        <p:spPr>
          <a:xfrm>
            <a:off x="18613332" y="3409204"/>
            <a:ext cx="4617319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Authentication Provider</a:t>
            </a:r>
          </a:p>
        </p:txBody>
      </p:sp>
      <p:sp>
        <p:nvSpPr>
          <p:cNvPr id="122" name="User Details Service"/>
          <p:cNvSpPr/>
          <p:nvPr/>
        </p:nvSpPr>
        <p:spPr>
          <a:xfrm>
            <a:off x="16149325" y="6890856"/>
            <a:ext cx="3389984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User Details Service</a:t>
            </a:r>
          </a:p>
        </p:txBody>
      </p:sp>
      <p:sp>
        <p:nvSpPr>
          <p:cNvPr id="123" name="Password Encoder"/>
          <p:cNvSpPr/>
          <p:nvPr/>
        </p:nvSpPr>
        <p:spPr>
          <a:xfrm>
            <a:off x="20718324" y="6872103"/>
            <a:ext cx="3323904" cy="130750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Password Encoder</a:t>
            </a:r>
          </a:p>
        </p:txBody>
      </p:sp>
      <p:sp>
        <p:nvSpPr>
          <p:cNvPr id="124" name="Security Context"/>
          <p:cNvSpPr/>
          <p:nvPr/>
        </p:nvSpPr>
        <p:spPr>
          <a:xfrm>
            <a:off x="2884020" y="7620706"/>
            <a:ext cx="4481466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Security Context</a:t>
            </a:r>
          </a:p>
        </p:txBody>
      </p:sp>
      <p:sp>
        <p:nvSpPr>
          <p:cNvPr id="125" name="Line"/>
          <p:cNvSpPr/>
          <p:nvPr/>
        </p:nvSpPr>
        <p:spPr>
          <a:xfrm flipH="1">
            <a:off x="4441383" y="4813356"/>
            <a:ext cx="2587393" cy="258739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6" name="Line"/>
          <p:cNvSpPr/>
          <p:nvPr/>
        </p:nvSpPr>
        <p:spPr>
          <a:xfrm>
            <a:off x="2605372" y="3733465"/>
            <a:ext cx="173873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7" name="Notebook"/>
          <p:cNvSpPr/>
          <p:nvPr/>
        </p:nvSpPr>
        <p:spPr>
          <a:xfrm>
            <a:off x="512672" y="3621793"/>
            <a:ext cx="1508171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Line"/>
          <p:cNvSpPr/>
          <p:nvPr/>
        </p:nvSpPr>
        <p:spPr>
          <a:xfrm>
            <a:off x="16754659" y="4044204"/>
            <a:ext cx="173873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9" name="Line"/>
          <p:cNvSpPr/>
          <p:nvPr/>
        </p:nvSpPr>
        <p:spPr>
          <a:xfrm>
            <a:off x="10294579" y="3733465"/>
            <a:ext cx="173873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0" name="Line"/>
          <p:cNvSpPr/>
          <p:nvPr/>
        </p:nvSpPr>
        <p:spPr>
          <a:xfrm flipH="1">
            <a:off x="18431119" y="4895245"/>
            <a:ext cx="1716281" cy="171628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1" name="Line"/>
          <p:cNvSpPr/>
          <p:nvPr/>
        </p:nvSpPr>
        <p:spPr>
          <a:xfrm>
            <a:off x="21158542" y="4920280"/>
            <a:ext cx="1482905" cy="166487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2" name="Line"/>
          <p:cNvSpPr/>
          <p:nvPr/>
        </p:nvSpPr>
        <p:spPr>
          <a:xfrm flipH="1">
            <a:off x="10264640" y="4549664"/>
            <a:ext cx="173873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3" name="Line"/>
          <p:cNvSpPr/>
          <p:nvPr/>
        </p:nvSpPr>
        <p:spPr>
          <a:xfrm flipH="1">
            <a:off x="16754659" y="4549664"/>
            <a:ext cx="173873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4" name="Line"/>
          <p:cNvSpPr/>
          <p:nvPr/>
        </p:nvSpPr>
        <p:spPr>
          <a:xfrm flipH="1">
            <a:off x="2732372" y="4448064"/>
            <a:ext cx="173873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5" name="AuthenticationSuccessHandler"/>
          <p:cNvSpPr txBox="1"/>
          <p:nvPr/>
        </p:nvSpPr>
        <p:spPr>
          <a:xfrm>
            <a:off x="1323643" y="5795373"/>
            <a:ext cx="76022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AuthenticationSuccessHandler</a:t>
            </a:r>
          </a:p>
        </p:txBody>
      </p:sp>
      <p:sp>
        <p:nvSpPr>
          <p:cNvPr id="136" name="AuthenticationFailureHandler"/>
          <p:cNvSpPr txBox="1"/>
          <p:nvPr/>
        </p:nvSpPr>
        <p:spPr>
          <a:xfrm>
            <a:off x="7999075" y="7512449"/>
            <a:ext cx="718718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AuthenticationFailureHandler</a:t>
            </a:r>
          </a:p>
        </p:txBody>
      </p:sp>
      <p:sp>
        <p:nvSpPr>
          <p:cNvPr id="137" name="Line"/>
          <p:cNvSpPr/>
          <p:nvPr/>
        </p:nvSpPr>
        <p:spPr>
          <a:xfrm>
            <a:off x="8132309" y="4877985"/>
            <a:ext cx="2458136" cy="245813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8"/>
      <p:bldP build="whole" bldLvl="1" animBg="1" rev="0" advAuto="0" spid="123" grpId="11"/>
      <p:bldP build="whole" bldLvl="1" animBg="1" rev="0" advAuto="0" spid="122" grpId="9"/>
      <p:bldP build="whole" bldLvl="1" animBg="1" rev="0" advAuto="0" spid="121" grpId="7"/>
      <p:bldP build="whole" bldLvl="1" animBg="1" rev="0" advAuto="0" spid="126" grpId="2"/>
      <p:bldP build="whole" bldLvl="1" animBg="1" rev="0" advAuto="0" spid="131" grpId="10"/>
      <p:bldP build="whole" bldLvl="1" animBg="1" rev="0" advAuto="0" spid="125" grpId="14"/>
      <p:bldP build="whole" bldLvl="1" animBg="1" rev="0" advAuto="0" spid="135" grpId="15"/>
      <p:bldP build="whole" bldLvl="1" animBg="1" rev="0" advAuto="0" spid="133" grpId="12"/>
      <p:bldP build="whole" bldLvl="1" animBg="1" rev="0" advAuto="0" spid="136" grpId="18"/>
      <p:bldP build="whole" bldLvl="1" animBg="1" rev="0" advAuto="0" spid="124" grpId="16"/>
      <p:bldP build="whole" bldLvl="1" animBg="1" rev="0" advAuto="0" spid="132" grpId="13"/>
      <p:bldP build="whole" bldLvl="1" animBg="1" rev="0" advAuto="0" spid="127" grpId="1"/>
      <p:bldP build="whole" bldLvl="1" animBg="1" rev="0" advAuto="0" spid="120" grpId="5"/>
      <p:bldP build="whole" bldLvl="1" animBg="1" rev="0" advAuto="0" spid="128" grpId="6"/>
      <p:bldP build="whole" bldLvl="1" animBg="1" rev="0" advAuto="0" spid="119" grpId="3"/>
      <p:bldP build="whole" bldLvl="1" animBg="1" rev="0" advAuto="0" spid="129" grpId="4"/>
      <p:bldP build="whole" bldLvl="1" animBg="1" rev="0" advAuto="0" spid="137" grpId="17"/>
      <p:bldP build="whole" bldLvl="1" animBg="1" rev="0" advAuto="0" spid="134" grpId="19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JWT"/>
          <p:cNvSpPr txBox="1"/>
          <p:nvPr/>
        </p:nvSpPr>
        <p:spPr>
          <a:xfrm>
            <a:off x="1280565" y="513548"/>
            <a:ext cx="225907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JWT</a:t>
            </a:r>
          </a:p>
        </p:txBody>
      </p:sp>
      <p:sp>
        <p:nvSpPr>
          <p:cNvPr id="255" name="Generate KeyPair"/>
          <p:cNvSpPr txBox="1"/>
          <p:nvPr/>
        </p:nvSpPr>
        <p:spPr>
          <a:xfrm>
            <a:off x="5014186" y="5729719"/>
            <a:ext cx="807262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Generate KeyPair</a:t>
            </a:r>
          </a:p>
        </p:txBody>
      </p:sp>
      <p:sp>
        <p:nvSpPr>
          <p:cNvPr id="256" name="productauthserver"/>
          <p:cNvSpPr txBox="1"/>
          <p:nvPr/>
        </p:nvSpPr>
        <p:spPr>
          <a:xfrm>
            <a:off x="5037897" y="3885952"/>
            <a:ext cx="843229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productauthserver</a:t>
            </a:r>
          </a:p>
        </p:txBody>
      </p:sp>
      <p:sp>
        <p:nvSpPr>
          <p:cNvPr id="257" name="Configure JWT"/>
          <p:cNvSpPr txBox="1"/>
          <p:nvPr/>
        </p:nvSpPr>
        <p:spPr>
          <a:xfrm>
            <a:off x="4937180" y="7573486"/>
            <a:ext cx="686968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Configure JWT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5" grpId="2"/>
      <p:bldP build="whole" bldLvl="1" animBg="1" rev="0" advAuto="0" spid="256" grpId="3"/>
      <p:bldP build="whole" bldLvl="1" animBg="1" rev="0" advAuto="0" spid="254" grpId="1"/>
      <p:bldP build="whole" bldLvl="1" animBg="1" rev="0" advAuto="0" spid="257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SRF"/>
          <p:cNvSpPr txBox="1"/>
          <p:nvPr/>
        </p:nvSpPr>
        <p:spPr>
          <a:xfrm>
            <a:off x="1080585" y="513548"/>
            <a:ext cx="286258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CSRF</a:t>
            </a:r>
          </a:p>
        </p:txBody>
      </p:sp>
      <p:sp>
        <p:nvSpPr>
          <p:cNvPr id="260" name="Enable CSRF"/>
          <p:cNvSpPr txBox="1"/>
          <p:nvPr/>
        </p:nvSpPr>
        <p:spPr>
          <a:xfrm>
            <a:off x="3589470" y="3841586"/>
            <a:ext cx="617270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Enable CSRF</a:t>
            </a:r>
          </a:p>
        </p:txBody>
      </p:sp>
      <p:sp>
        <p:nvSpPr>
          <p:cNvPr id="261" name="Customise for POST only"/>
          <p:cNvSpPr txBox="1"/>
          <p:nvPr/>
        </p:nvSpPr>
        <p:spPr>
          <a:xfrm>
            <a:off x="3593206" y="5866580"/>
            <a:ext cx="1159306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Customise for POST only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1" grpId="3"/>
      <p:bldP build="whole" bldLvl="1" animBg="1" rev="0" advAuto="0" spid="259" grpId="1"/>
      <p:bldP build="whole" bldLvl="1" animBg="1" rev="0" advAuto="0" spid="260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ORS"/>
          <p:cNvSpPr txBox="1"/>
          <p:nvPr/>
        </p:nvSpPr>
        <p:spPr>
          <a:xfrm>
            <a:off x="986605" y="513548"/>
            <a:ext cx="305054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CORS</a:t>
            </a:r>
          </a:p>
        </p:txBody>
      </p:sp>
      <p:sp>
        <p:nvSpPr>
          <p:cNvPr id="264" name="Create a react app"/>
          <p:cNvSpPr txBox="1"/>
          <p:nvPr/>
        </p:nvSpPr>
        <p:spPr>
          <a:xfrm>
            <a:off x="5286824" y="3977282"/>
            <a:ext cx="854506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a react app</a:t>
            </a:r>
          </a:p>
        </p:txBody>
      </p:sp>
      <p:sp>
        <p:nvSpPr>
          <p:cNvPr id="265" name="Configure Cors Support"/>
          <p:cNvSpPr txBox="1"/>
          <p:nvPr/>
        </p:nvSpPr>
        <p:spPr>
          <a:xfrm>
            <a:off x="5279855" y="5900504"/>
            <a:ext cx="1093368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Configure Cors Support</a:t>
            </a:r>
          </a:p>
        </p:txBody>
      </p:sp>
      <p:sp>
        <p:nvSpPr>
          <p:cNvPr id="266" name="Customise it only for POST method"/>
          <p:cNvSpPr txBox="1"/>
          <p:nvPr/>
        </p:nvSpPr>
        <p:spPr>
          <a:xfrm>
            <a:off x="5299563" y="7823726"/>
            <a:ext cx="1618640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Customise it only for POST 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6" grpId="4"/>
      <p:bldP build="whole" bldLvl="1" animBg="1" rev="0" advAuto="0" spid="264" grpId="2"/>
      <p:bldP build="whole" bldLvl="1" animBg="1" rev="0" advAuto="0" spid="265" grpId="3"/>
      <p:bldP build="whole" bldLvl="1" animBg="1" rev="0" advAuto="0" spid="26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ecurity"/>
          <p:cNvSpPr txBox="1"/>
          <p:nvPr/>
        </p:nvSpPr>
        <p:spPr>
          <a:xfrm>
            <a:off x="8412479" y="5367979"/>
            <a:ext cx="7559041" cy="2370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0"/>
            </a:lvl1pPr>
          </a:lstStyle>
          <a:p>
            <a:pPr/>
            <a:r>
              <a:t>Security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Authentication and Authorisation"/>
          <p:cNvSpPr txBox="1"/>
          <p:nvPr/>
        </p:nvSpPr>
        <p:spPr>
          <a:xfrm>
            <a:off x="412335" y="513548"/>
            <a:ext cx="1606753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Authentication and Authorisation</a:t>
            </a:r>
          </a:p>
        </p:txBody>
      </p:sp>
      <p:sp>
        <p:nvSpPr>
          <p:cNvPr id="271" name="Banking…"/>
          <p:cNvSpPr/>
          <p:nvPr/>
        </p:nvSpPr>
        <p:spPr>
          <a:xfrm>
            <a:off x="10185400" y="4241800"/>
            <a:ext cx="4155976" cy="211484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Banking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App</a:t>
            </a:r>
          </a:p>
        </p:txBody>
      </p:sp>
      <p:sp>
        <p:nvSpPr>
          <p:cNvPr id="272" name="Computer"/>
          <p:cNvSpPr/>
          <p:nvPr/>
        </p:nvSpPr>
        <p:spPr>
          <a:xfrm>
            <a:off x="2498355" y="7338330"/>
            <a:ext cx="1389802" cy="112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" name="Coins"/>
          <p:cNvSpPr/>
          <p:nvPr/>
        </p:nvSpPr>
        <p:spPr>
          <a:xfrm>
            <a:off x="19821387" y="3979380"/>
            <a:ext cx="2207226" cy="221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" name="Line"/>
          <p:cNvSpPr/>
          <p:nvPr/>
        </p:nvSpPr>
        <p:spPr>
          <a:xfrm flipV="1">
            <a:off x="4013199" y="5400799"/>
            <a:ext cx="5801818" cy="208771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5" name="Line"/>
          <p:cNvSpPr/>
          <p:nvPr/>
        </p:nvSpPr>
        <p:spPr>
          <a:xfrm>
            <a:off x="14556874" y="5086307"/>
            <a:ext cx="50490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6" name="Line"/>
          <p:cNvSpPr/>
          <p:nvPr/>
        </p:nvSpPr>
        <p:spPr>
          <a:xfrm flipH="1" flipV="1">
            <a:off x="14678288" y="5721307"/>
            <a:ext cx="480618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7" name="Line"/>
          <p:cNvSpPr/>
          <p:nvPr/>
        </p:nvSpPr>
        <p:spPr>
          <a:xfrm flipH="1">
            <a:off x="4508865" y="5995929"/>
            <a:ext cx="5456672" cy="20875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8" name="You"/>
          <p:cNvSpPr txBox="1"/>
          <p:nvPr/>
        </p:nvSpPr>
        <p:spPr>
          <a:xfrm>
            <a:off x="1043271" y="8666948"/>
            <a:ext cx="190246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You</a:t>
            </a:r>
          </a:p>
        </p:txBody>
      </p:sp>
      <p:sp>
        <p:nvSpPr>
          <p:cNvPr id="279" name="Banking…"/>
          <p:cNvSpPr/>
          <p:nvPr/>
        </p:nvSpPr>
        <p:spPr>
          <a:xfrm>
            <a:off x="15570200" y="7975600"/>
            <a:ext cx="4155976" cy="211484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Banking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Teller</a:t>
            </a:r>
          </a:p>
        </p:txBody>
      </p:sp>
      <p:sp>
        <p:nvSpPr>
          <p:cNvPr id="280" name="Line"/>
          <p:cNvSpPr/>
          <p:nvPr/>
        </p:nvSpPr>
        <p:spPr>
          <a:xfrm flipH="1" flipV="1">
            <a:off x="14434909" y="6539142"/>
            <a:ext cx="1112565" cy="11125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1" name="Line"/>
          <p:cNvSpPr/>
          <p:nvPr/>
        </p:nvSpPr>
        <p:spPr>
          <a:xfrm>
            <a:off x="13026029" y="6386650"/>
            <a:ext cx="2105868" cy="2105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2" name="User"/>
          <p:cNvSpPr txBox="1"/>
          <p:nvPr/>
        </p:nvSpPr>
        <p:spPr>
          <a:xfrm>
            <a:off x="5320123" y="6205985"/>
            <a:ext cx="239115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User</a:t>
            </a:r>
          </a:p>
        </p:txBody>
      </p:sp>
      <p:sp>
        <p:nvSpPr>
          <p:cNvPr id="283" name="Role"/>
          <p:cNvSpPr txBox="1"/>
          <p:nvPr/>
        </p:nvSpPr>
        <p:spPr>
          <a:xfrm>
            <a:off x="11782122" y="7247087"/>
            <a:ext cx="231394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Role</a:t>
            </a:r>
          </a:p>
        </p:txBody>
      </p:sp>
      <p:sp>
        <p:nvSpPr>
          <p:cNvPr id="284" name="Basic"/>
          <p:cNvSpPr txBox="1"/>
          <p:nvPr/>
        </p:nvSpPr>
        <p:spPr>
          <a:xfrm>
            <a:off x="6838266" y="8666948"/>
            <a:ext cx="280365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Basic</a:t>
            </a:r>
          </a:p>
        </p:txBody>
      </p:sp>
      <p:sp>
        <p:nvSpPr>
          <p:cNvPr id="285" name="Form Based"/>
          <p:cNvSpPr txBox="1"/>
          <p:nvPr/>
        </p:nvSpPr>
        <p:spPr>
          <a:xfrm>
            <a:off x="6924626" y="10541046"/>
            <a:ext cx="598373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Form Based</a:t>
            </a:r>
          </a:p>
        </p:txBody>
      </p:sp>
      <p:sp>
        <p:nvSpPr>
          <p:cNvPr id="286" name="OAuth"/>
          <p:cNvSpPr txBox="1"/>
          <p:nvPr/>
        </p:nvSpPr>
        <p:spPr>
          <a:xfrm>
            <a:off x="6864443" y="12415146"/>
            <a:ext cx="3163317" cy="1304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OAuth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3" grpId="5"/>
      <p:bldP build="whole" bldLvl="1" animBg="1" rev="0" advAuto="0" spid="276" grpId="8"/>
      <p:bldP build="whole" bldLvl="1" animBg="1" rev="0" advAuto="0" spid="282" grpId="10"/>
      <p:bldP build="whole" bldLvl="1" animBg="1" rev="0" advAuto="0" spid="279" grpId="11"/>
      <p:bldP build="whole" bldLvl="1" animBg="1" rev="0" advAuto="0" spid="280" grpId="12"/>
      <p:bldP build="whole" bldLvl="1" animBg="1" rev="0" advAuto="0" spid="283" grpId="14"/>
      <p:bldP build="whole" bldLvl="1" animBg="1" rev="0" advAuto="0" spid="286" grpId="17"/>
      <p:bldP build="whole" bldLvl="1" animBg="1" rev="0" advAuto="0" spid="274" grpId="6"/>
      <p:bldP build="whole" bldLvl="1" animBg="1" rev="0" advAuto="0" spid="271" grpId="2"/>
      <p:bldP build="whole" bldLvl="1" animBg="1" rev="0" advAuto="0" spid="270" grpId="1"/>
      <p:bldP build="whole" bldLvl="1" animBg="1" rev="0" advAuto="0" spid="281" grpId="13"/>
      <p:bldP build="whole" bldLvl="1" animBg="1" rev="0" advAuto="0" spid="277" grpId="9"/>
      <p:bldP build="whole" bldLvl="1" animBg="1" rev="0" advAuto="0" spid="285" grpId="16"/>
      <p:bldP build="whole" bldLvl="1" animBg="1" rev="0" advAuto="0" spid="272" grpId="3"/>
      <p:bldP build="whole" bldLvl="1" animBg="1" rev="0" advAuto="0" spid="275" grpId="7"/>
      <p:bldP build="whole" bldLvl="1" animBg="1" rev="0" advAuto="0" spid="284" grpId="15"/>
      <p:bldP build="whole" bldLvl="1" animBg="1" rev="0" advAuto="0" spid="278" grpId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onfidentiality"/>
          <p:cNvSpPr txBox="1"/>
          <p:nvPr/>
        </p:nvSpPr>
        <p:spPr>
          <a:xfrm>
            <a:off x="337514" y="513548"/>
            <a:ext cx="712978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Confidentiality</a:t>
            </a:r>
          </a:p>
        </p:txBody>
      </p:sp>
      <p:sp>
        <p:nvSpPr>
          <p:cNvPr id="289" name="Banking…"/>
          <p:cNvSpPr/>
          <p:nvPr/>
        </p:nvSpPr>
        <p:spPr>
          <a:xfrm>
            <a:off x="10185400" y="4241800"/>
            <a:ext cx="4155976" cy="211484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Banking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App</a:t>
            </a:r>
          </a:p>
        </p:txBody>
      </p:sp>
      <p:sp>
        <p:nvSpPr>
          <p:cNvPr id="290" name="Computer"/>
          <p:cNvSpPr/>
          <p:nvPr/>
        </p:nvSpPr>
        <p:spPr>
          <a:xfrm>
            <a:off x="2498355" y="7338330"/>
            <a:ext cx="1389802" cy="112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" name="Coins"/>
          <p:cNvSpPr/>
          <p:nvPr/>
        </p:nvSpPr>
        <p:spPr>
          <a:xfrm>
            <a:off x="19821387" y="3979380"/>
            <a:ext cx="2207226" cy="221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2" name="Line"/>
          <p:cNvSpPr/>
          <p:nvPr/>
        </p:nvSpPr>
        <p:spPr>
          <a:xfrm flipV="1">
            <a:off x="4013199" y="5400799"/>
            <a:ext cx="5801818" cy="208771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3" name="Line"/>
          <p:cNvSpPr/>
          <p:nvPr/>
        </p:nvSpPr>
        <p:spPr>
          <a:xfrm>
            <a:off x="14556874" y="5086307"/>
            <a:ext cx="50490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4" name="Line"/>
          <p:cNvSpPr/>
          <p:nvPr/>
        </p:nvSpPr>
        <p:spPr>
          <a:xfrm flipH="1" flipV="1">
            <a:off x="14678288" y="5721307"/>
            <a:ext cx="480618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5" name="Line"/>
          <p:cNvSpPr/>
          <p:nvPr/>
        </p:nvSpPr>
        <p:spPr>
          <a:xfrm flipH="1">
            <a:off x="4508865" y="5995929"/>
            <a:ext cx="5456672" cy="20875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6" name="You"/>
          <p:cNvSpPr txBox="1"/>
          <p:nvPr/>
        </p:nvSpPr>
        <p:spPr>
          <a:xfrm>
            <a:off x="1043271" y="8666948"/>
            <a:ext cx="190246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You</a:t>
            </a:r>
          </a:p>
        </p:txBody>
      </p:sp>
      <p:sp>
        <p:nvSpPr>
          <p:cNvPr id="297" name="Encrypt/Decrypt"/>
          <p:cNvSpPr txBox="1"/>
          <p:nvPr/>
        </p:nvSpPr>
        <p:spPr>
          <a:xfrm>
            <a:off x="14577915" y="513548"/>
            <a:ext cx="805637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Encrypt/Decrypt</a:t>
            </a:r>
          </a:p>
        </p:txBody>
      </p:sp>
      <p:sp>
        <p:nvSpPr>
          <p:cNvPr id="298" name="Friendly Neighbourhood…"/>
          <p:cNvSpPr txBox="1"/>
          <p:nvPr/>
        </p:nvSpPr>
        <p:spPr>
          <a:xfrm>
            <a:off x="7045451" y="9625037"/>
            <a:ext cx="9073897" cy="1959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000"/>
            </a:pPr>
            <a:r>
              <a:t>Friendly Neighbourhood </a:t>
            </a:r>
          </a:p>
          <a:p>
            <a:pPr>
              <a:defRPr sz="6000"/>
            </a:pPr>
            <a:r>
              <a:t>Hacker</a:t>
            </a:r>
          </a:p>
        </p:txBody>
      </p:sp>
      <p:sp>
        <p:nvSpPr>
          <p:cNvPr id="299" name="Auth"/>
          <p:cNvSpPr txBox="1"/>
          <p:nvPr/>
        </p:nvSpPr>
        <p:spPr>
          <a:xfrm>
            <a:off x="5217524" y="5069292"/>
            <a:ext cx="237286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Auth</a:t>
            </a:r>
          </a:p>
        </p:txBody>
      </p:sp>
      <p:sp>
        <p:nvSpPr>
          <p:cNvPr id="300" name="Https"/>
          <p:cNvSpPr txBox="1"/>
          <p:nvPr/>
        </p:nvSpPr>
        <p:spPr>
          <a:xfrm>
            <a:off x="6817707" y="7657396"/>
            <a:ext cx="274878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Https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1" grpId="5"/>
      <p:bldP build="whole" bldLvl="1" animBg="1" rev="0" advAuto="0" spid="290" grpId="3"/>
      <p:bldP build="whole" bldLvl="1" animBg="1" rev="0" advAuto="0" spid="289" grpId="4"/>
      <p:bldP build="whole" bldLvl="1" animBg="1" rev="0" advAuto="0" spid="292" grpId="6"/>
      <p:bldP build="whole" bldLvl="1" animBg="1" rev="0" advAuto="0" spid="293" grpId="7"/>
      <p:bldP build="whole" bldLvl="1" animBg="1" rev="0" advAuto="0" spid="298" grpId="11"/>
      <p:bldP build="whole" bldLvl="1" animBg="1" rev="0" advAuto="0" spid="294" grpId="8"/>
      <p:bldP build="whole" bldLvl="1" animBg="1" rev="0" advAuto="0" spid="288" grpId="1"/>
      <p:bldP build="whole" bldLvl="1" animBg="1" rev="0" advAuto="0" spid="299" grpId="10"/>
      <p:bldP build="whole" bldLvl="1" animBg="1" rev="0" advAuto="0" spid="296" grpId="2"/>
      <p:bldP build="whole" bldLvl="1" animBg="1" rev="0" advAuto="0" spid="297" grpId="12"/>
      <p:bldP build="whole" bldLvl="1" animBg="1" rev="0" advAuto="0" spid="300" grpId="13"/>
      <p:bldP build="whole" bldLvl="1" animBg="1" rev="0" advAuto="0" spid="295" grpId="9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Integrity"/>
          <p:cNvSpPr txBox="1"/>
          <p:nvPr/>
        </p:nvSpPr>
        <p:spPr>
          <a:xfrm>
            <a:off x="236247" y="278529"/>
            <a:ext cx="412038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Integrity</a:t>
            </a:r>
          </a:p>
        </p:txBody>
      </p:sp>
      <p:sp>
        <p:nvSpPr>
          <p:cNvPr id="303" name="ResourceServer"/>
          <p:cNvSpPr/>
          <p:nvPr/>
        </p:nvSpPr>
        <p:spPr>
          <a:xfrm>
            <a:off x="16563339" y="8340576"/>
            <a:ext cx="4155977" cy="211484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ResourceServer</a:t>
            </a:r>
          </a:p>
        </p:txBody>
      </p:sp>
      <p:sp>
        <p:nvSpPr>
          <p:cNvPr id="304" name="AuthorizationServer"/>
          <p:cNvSpPr/>
          <p:nvPr/>
        </p:nvSpPr>
        <p:spPr>
          <a:xfrm>
            <a:off x="16563339" y="4034352"/>
            <a:ext cx="4155977" cy="211484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AuthorizationServer</a:t>
            </a:r>
          </a:p>
        </p:txBody>
      </p:sp>
      <p:sp>
        <p:nvSpPr>
          <p:cNvPr id="305" name="Signatures"/>
          <p:cNvSpPr txBox="1"/>
          <p:nvPr/>
        </p:nvSpPr>
        <p:spPr>
          <a:xfrm>
            <a:off x="18111055" y="278529"/>
            <a:ext cx="530809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Signatures</a:t>
            </a:r>
          </a:p>
        </p:txBody>
      </p:sp>
      <p:sp>
        <p:nvSpPr>
          <p:cNvPr id="306" name="Computer"/>
          <p:cNvSpPr/>
          <p:nvPr/>
        </p:nvSpPr>
        <p:spPr>
          <a:xfrm>
            <a:off x="3664684" y="8466415"/>
            <a:ext cx="2308813" cy="1863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" name="Line"/>
          <p:cNvSpPr/>
          <p:nvPr/>
        </p:nvSpPr>
        <p:spPr>
          <a:xfrm flipH="1">
            <a:off x="6500565" y="5812109"/>
            <a:ext cx="9707175" cy="26276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8" name="Line"/>
          <p:cNvSpPr/>
          <p:nvPr/>
        </p:nvSpPr>
        <p:spPr>
          <a:xfrm flipV="1">
            <a:off x="6403848" y="5127301"/>
            <a:ext cx="9907675" cy="30739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9" name="Line"/>
          <p:cNvSpPr/>
          <p:nvPr/>
        </p:nvSpPr>
        <p:spPr>
          <a:xfrm flipH="1" flipV="1">
            <a:off x="6804868" y="9645281"/>
            <a:ext cx="9101390" cy="3577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0" name="Line"/>
          <p:cNvSpPr/>
          <p:nvPr/>
        </p:nvSpPr>
        <p:spPr>
          <a:xfrm>
            <a:off x="6708140" y="9255054"/>
            <a:ext cx="912055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1" name="Token"/>
          <p:cNvSpPr txBox="1"/>
          <p:nvPr/>
        </p:nvSpPr>
        <p:spPr>
          <a:xfrm>
            <a:off x="10826016" y="7161929"/>
            <a:ext cx="301193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Token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5" grpId="2"/>
      <p:bldP build="whole" bldLvl="1" animBg="1" rev="0" advAuto="0" spid="310" grpId="9"/>
      <p:bldP build="whole" bldLvl="1" animBg="1" rev="0" advAuto="0" spid="303" grpId="4"/>
      <p:bldP build="whole" bldLvl="1" animBg="1" rev="0" advAuto="0" spid="304" grpId="3"/>
      <p:bldP build="whole" bldLvl="1" animBg="1" rev="0" advAuto="0" spid="302" grpId="1"/>
      <p:bldP build="whole" bldLvl="1" animBg="1" rev="0" advAuto="0" spid="307" grpId="7"/>
      <p:bldP build="whole" bldLvl="1" animBg="1" rev="0" advAuto="0" spid="306" grpId="5"/>
      <p:bldP build="whole" bldLvl="1" animBg="1" rev="0" advAuto="0" spid="308" grpId="6"/>
      <p:bldP build="whole" bldLvl="1" animBg="1" rev="0" advAuto="0" spid="309" grpId="10"/>
      <p:bldP build="whole" bldLvl="1" animBg="1" rev="0" advAuto="0" spid="311" grpId="8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Notebook"/>
          <p:cNvSpPr/>
          <p:nvPr/>
        </p:nvSpPr>
        <p:spPr>
          <a:xfrm>
            <a:off x="4096374" y="2988457"/>
            <a:ext cx="1508171" cy="84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4" name="Coupon Backend"/>
          <p:cNvSpPr/>
          <p:nvPr/>
        </p:nvSpPr>
        <p:spPr>
          <a:xfrm>
            <a:off x="13105193" y="9300495"/>
            <a:ext cx="4580888" cy="296518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Coupon Backend</a:t>
            </a:r>
          </a:p>
        </p:txBody>
      </p:sp>
      <p:sp>
        <p:nvSpPr>
          <p:cNvPr id="315" name="Coupon Frontend"/>
          <p:cNvSpPr/>
          <p:nvPr/>
        </p:nvSpPr>
        <p:spPr>
          <a:xfrm>
            <a:off x="12694587" y="1562506"/>
            <a:ext cx="4580887" cy="296518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Coupon Frontend</a:t>
            </a:r>
          </a:p>
        </p:txBody>
      </p:sp>
      <p:sp>
        <p:nvSpPr>
          <p:cNvPr id="316" name="Line"/>
          <p:cNvSpPr/>
          <p:nvPr/>
        </p:nvSpPr>
        <p:spPr>
          <a:xfrm>
            <a:off x="15489994" y="4850845"/>
            <a:ext cx="1" cy="395389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7" name="Line"/>
          <p:cNvSpPr/>
          <p:nvPr/>
        </p:nvSpPr>
        <p:spPr>
          <a:xfrm flipV="1">
            <a:off x="6878989" y="2867089"/>
            <a:ext cx="5050689" cy="6025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" name="couonfrontend.com"/>
          <p:cNvSpPr txBox="1"/>
          <p:nvPr/>
        </p:nvSpPr>
        <p:spPr>
          <a:xfrm>
            <a:off x="13139275" y="4988480"/>
            <a:ext cx="369151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couonfrontend.com</a:t>
            </a:r>
          </a:p>
        </p:txBody>
      </p:sp>
      <p:sp>
        <p:nvSpPr>
          <p:cNvPr id="319" name="couponfrontend.com"/>
          <p:cNvSpPr txBox="1"/>
          <p:nvPr/>
        </p:nvSpPr>
        <p:spPr>
          <a:xfrm>
            <a:off x="13433487" y="12761444"/>
            <a:ext cx="392430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couponfrontend.com</a:t>
            </a:r>
          </a:p>
        </p:txBody>
      </p:sp>
      <p:sp>
        <p:nvSpPr>
          <p:cNvPr id="320" name="CSRF and CORS"/>
          <p:cNvSpPr txBox="1"/>
          <p:nvPr/>
        </p:nvSpPr>
        <p:spPr>
          <a:xfrm>
            <a:off x="228991" y="310004"/>
            <a:ext cx="81701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CSRF and CORS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9" grpId="5"/>
      <p:bldP build="whole" bldLvl="1" animBg="1" rev="0" advAuto="0" spid="318" grpId="4"/>
      <p:bldP build="whole" bldLvl="1" animBg="1" rev="0" advAuto="0" spid="313" grpId="7"/>
      <p:bldP build="whole" bldLvl="1" animBg="1" rev="0" advAuto="0" spid="317" grpId="8"/>
      <p:bldP build="whole" bldLvl="1" animBg="1" rev="0" advAuto="0" spid="320" grpId="1"/>
      <p:bldP build="whole" bldLvl="1" animBg="1" rev="0" advAuto="0" spid="316" grpId="6"/>
      <p:bldP build="whole" bldLvl="1" animBg="1" rev="0" advAuto="0" spid="314" grpId="3"/>
      <p:bldP build="whole" bldLvl="1" animBg="1" rev="0" advAuto="0" spid="315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Notebook"/>
          <p:cNvSpPr/>
          <p:nvPr/>
        </p:nvSpPr>
        <p:spPr>
          <a:xfrm>
            <a:off x="3304696" y="3450492"/>
            <a:ext cx="1508171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3" name="Google"/>
          <p:cNvSpPr/>
          <p:nvPr/>
        </p:nvSpPr>
        <p:spPr>
          <a:xfrm>
            <a:off x="12313516" y="9594294"/>
            <a:ext cx="4580887" cy="296518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Google</a:t>
            </a:r>
          </a:p>
        </p:txBody>
      </p:sp>
      <p:sp>
        <p:nvSpPr>
          <p:cNvPr id="324" name="Tax Filing"/>
          <p:cNvSpPr/>
          <p:nvPr/>
        </p:nvSpPr>
        <p:spPr>
          <a:xfrm>
            <a:off x="11902909" y="2024541"/>
            <a:ext cx="4580887" cy="296518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Tax Filing</a:t>
            </a:r>
          </a:p>
        </p:txBody>
      </p:sp>
      <p:sp>
        <p:nvSpPr>
          <p:cNvPr id="325" name="Line"/>
          <p:cNvSpPr/>
          <p:nvPr/>
        </p:nvSpPr>
        <p:spPr>
          <a:xfrm>
            <a:off x="4499020" y="4618908"/>
            <a:ext cx="7770557" cy="48242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6" name="Line"/>
          <p:cNvSpPr/>
          <p:nvPr/>
        </p:nvSpPr>
        <p:spPr>
          <a:xfrm flipV="1">
            <a:off x="6087311" y="3329124"/>
            <a:ext cx="5050688" cy="6025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7" name="Text"/>
          <p:cNvSpPr txBox="1"/>
          <p:nvPr/>
        </p:nvSpPr>
        <p:spPr>
          <a:xfrm>
            <a:off x="14083243" y="5450515"/>
            <a:ext cx="22021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 </a:t>
            </a:r>
          </a:p>
        </p:txBody>
      </p:sp>
      <p:sp>
        <p:nvSpPr>
          <p:cNvPr id="328" name="Line"/>
          <p:cNvSpPr/>
          <p:nvPr/>
        </p:nvSpPr>
        <p:spPr>
          <a:xfrm>
            <a:off x="14825316" y="5271644"/>
            <a:ext cx="1" cy="39538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" name="Drive"/>
          <p:cNvSpPr txBox="1"/>
          <p:nvPr/>
        </p:nvSpPr>
        <p:spPr>
          <a:xfrm>
            <a:off x="6671756" y="7265145"/>
            <a:ext cx="186385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Drive</a:t>
            </a:r>
          </a:p>
        </p:txBody>
      </p:sp>
      <p:sp>
        <p:nvSpPr>
          <p:cNvPr id="330" name="OAuth"/>
          <p:cNvSpPr txBox="1"/>
          <p:nvPr/>
        </p:nvSpPr>
        <p:spPr>
          <a:xfrm>
            <a:off x="254731" y="340201"/>
            <a:ext cx="2401063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OAuth</a:t>
            </a:r>
          </a:p>
        </p:txBody>
      </p:sp>
      <p:sp>
        <p:nvSpPr>
          <p:cNvPr id="331" name="User"/>
          <p:cNvSpPr txBox="1"/>
          <p:nvPr/>
        </p:nvSpPr>
        <p:spPr>
          <a:xfrm>
            <a:off x="2544408" y="4679342"/>
            <a:ext cx="170840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User</a:t>
            </a:r>
          </a:p>
        </p:txBody>
      </p:sp>
      <p:sp>
        <p:nvSpPr>
          <p:cNvPr id="332" name="Profile"/>
          <p:cNvSpPr txBox="1"/>
          <p:nvPr/>
        </p:nvSpPr>
        <p:spPr>
          <a:xfrm>
            <a:off x="20459821" y="4300811"/>
            <a:ext cx="225856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Profile</a:t>
            </a:r>
          </a:p>
        </p:txBody>
      </p:sp>
      <p:sp>
        <p:nvSpPr>
          <p:cNvPr id="333" name="Drive"/>
          <p:cNvSpPr txBox="1"/>
          <p:nvPr/>
        </p:nvSpPr>
        <p:spPr>
          <a:xfrm>
            <a:off x="17818200" y="10989007"/>
            <a:ext cx="1863853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Drive</a:t>
            </a:r>
          </a:p>
        </p:txBody>
      </p:sp>
      <p:sp>
        <p:nvSpPr>
          <p:cNvPr id="334" name="Facebook"/>
          <p:cNvSpPr/>
          <p:nvPr/>
        </p:nvSpPr>
        <p:spPr>
          <a:xfrm>
            <a:off x="17728896" y="5389257"/>
            <a:ext cx="4580887" cy="29651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Facebook</a:t>
            </a:r>
          </a:p>
        </p:txBody>
      </p:sp>
      <p:sp>
        <p:nvSpPr>
          <p:cNvPr id="335" name="Line"/>
          <p:cNvSpPr/>
          <p:nvPr/>
        </p:nvSpPr>
        <p:spPr>
          <a:xfrm>
            <a:off x="4729974" y="4370480"/>
            <a:ext cx="12842457" cy="291962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6" name="Line"/>
          <p:cNvSpPr/>
          <p:nvPr/>
        </p:nvSpPr>
        <p:spPr>
          <a:xfrm>
            <a:off x="16592616" y="3863362"/>
            <a:ext cx="2168125" cy="141441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5" grpId="7"/>
      <p:bldP build="whole" bldLvl="1" animBg="1" rev="0" advAuto="0" spid="330" grpId="1"/>
      <p:bldP build="whole" bldLvl="1" animBg="1" rev="0" advAuto="0" spid="332" grpId="9"/>
      <p:bldP build="whole" bldLvl="1" animBg="1" rev="0" advAuto="0" spid="336" grpId="8"/>
      <p:bldP build="whole" bldLvl="1" animBg="1" rev="0" advAuto="0" spid="323" grpId="10"/>
      <p:bldP build="whole" bldLvl="1" animBg="1" rev="0" advAuto="0" spid="334" grpId="6"/>
      <p:bldP build="whole" bldLvl="1" animBg="1" rev="0" advAuto="0" spid="326" grpId="5"/>
      <p:bldP build="whole" bldLvl="1" animBg="1" rev="0" advAuto="0" spid="327" grpId="15"/>
      <p:bldP build="whole" bldLvl="1" animBg="1" rev="0" advAuto="0" spid="329" grpId="12"/>
      <p:bldP build="whole" bldLvl="1" animBg="1" rev="0" advAuto="0" spid="325" grpId="11"/>
      <p:bldP build="whole" bldLvl="1" animBg="1" rev="0" advAuto="0" spid="331" grpId="3"/>
      <p:bldP build="whole" bldLvl="1" animBg="1" rev="0" advAuto="0" spid="324" grpId="4"/>
      <p:bldP build="whole" bldLvl="1" animBg="1" rev="0" advAuto="0" spid="328" grpId="14"/>
      <p:bldP build="whole" bldLvl="1" animBg="1" rev="0" advAuto="0" spid="322" grpId="2"/>
      <p:bldP build="whole" bldLvl="1" animBg="1" rev="0" advAuto="0" spid="333" grpId="1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Authorization…"/>
          <p:cNvSpPr/>
          <p:nvPr/>
        </p:nvSpPr>
        <p:spPr>
          <a:xfrm>
            <a:off x="16954203" y="1749094"/>
            <a:ext cx="3365015" cy="260432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Authorization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Server</a:t>
            </a:r>
          </a:p>
        </p:txBody>
      </p:sp>
      <p:sp>
        <p:nvSpPr>
          <p:cNvPr id="339" name="Resource…"/>
          <p:cNvSpPr/>
          <p:nvPr/>
        </p:nvSpPr>
        <p:spPr>
          <a:xfrm>
            <a:off x="17143469" y="9362586"/>
            <a:ext cx="3365015" cy="260432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Resource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Server</a:t>
            </a:r>
          </a:p>
        </p:txBody>
      </p:sp>
      <p:sp>
        <p:nvSpPr>
          <p:cNvPr id="340" name="Client"/>
          <p:cNvSpPr/>
          <p:nvPr/>
        </p:nvSpPr>
        <p:spPr>
          <a:xfrm>
            <a:off x="10099418" y="5346780"/>
            <a:ext cx="3365014" cy="260432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341" name="User/Resource Owner"/>
          <p:cNvSpPr/>
          <p:nvPr/>
        </p:nvSpPr>
        <p:spPr>
          <a:xfrm>
            <a:off x="2151100" y="5346780"/>
            <a:ext cx="3365014" cy="260432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User/Resource Owner</a:t>
            </a:r>
          </a:p>
        </p:txBody>
      </p:sp>
      <p:sp>
        <p:nvSpPr>
          <p:cNvPr id="342" name="Line"/>
          <p:cNvSpPr/>
          <p:nvPr/>
        </p:nvSpPr>
        <p:spPr>
          <a:xfrm>
            <a:off x="13542272" y="7411560"/>
            <a:ext cx="3342225" cy="281572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3" name="Line"/>
          <p:cNvSpPr/>
          <p:nvPr/>
        </p:nvSpPr>
        <p:spPr>
          <a:xfrm flipH="1">
            <a:off x="5804802" y="7241695"/>
            <a:ext cx="400592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4" name="Token"/>
          <p:cNvSpPr txBox="1"/>
          <p:nvPr/>
        </p:nvSpPr>
        <p:spPr>
          <a:xfrm>
            <a:off x="15615873" y="5168800"/>
            <a:ext cx="120091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Token</a:t>
            </a:r>
          </a:p>
        </p:txBody>
      </p:sp>
      <p:sp>
        <p:nvSpPr>
          <p:cNvPr id="345" name="Line"/>
          <p:cNvSpPr/>
          <p:nvPr/>
        </p:nvSpPr>
        <p:spPr>
          <a:xfrm flipV="1">
            <a:off x="13560918" y="3070064"/>
            <a:ext cx="3357347" cy="25941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6" name="Token"/>
          <p:cNvSpPr txBox="1"/>
          <p:nvPr/>
        </p:nvSpPr>
        <p:spPr>
          <a:xfrm>
            <a:off x="15006014" y="8050661"/>
            <a:ext cx="120091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Token</a:t>
            </a:r>
          </a:p>
        </p:txBody>
      </p:sp>
      <p:sp>
        <p:nvSpPr>
          <p:cNvPr id="347" name="User/Password"/>
          <p:cNvSpPr txBox="1"/>
          <p:nvPr/>
        </p:nvSpPr>
        <p:spPr>
          <a:xfrm>
            <a:off x="7102143" y="5168800"/>
            <a:ext cx="290855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User/Password</a:t>
            </a:r>
          </a:p>
        </p:txBody>
      </p:sp>
      <p:sp>
        <p:nvSpPr>
          <p:cNvPr id="348" name="User/Password"/>
          <p:cNvSpPr txBox="1"/>
          <p:nvPr/>
        </p:nvSpPr>
        <p:spPr>
          <a:xfrm>
            <a:off x="12660752" y="3550354"/>
            <a:ext cx="290855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User/Password</a:t>
            </a:r>
          </a:p>
        </p:txBody>
      </p:sp>
      <p:sp>
        <p:nvSpPr>
          <p:cNvPr id="349" name="Line"/>
          <p:cNvSpPr/>
          <p:nvPr/>
        </p:nvSpPr>
        <p:spPr>
          <a:xfrm flipH="1">
            <a:off x="13655779" y="4129930"/>
            <a:ext cx="3136734" cy="23027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" name="Line"/>
          <p:cNvSpPr/>
          <p:nvPr/>
        </p:nvSpPr>
        <p:spPr>
          <a:xfrm flipH="1" flipV="1">
            <a:off x="13331793" y="8042304"/>
            <a:ext cx="3356745" cy="29432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1" name="Data"/>
          <p:cNvSpPr txBox="1"/>
          <p:nvPr/>
        </p:nvSpPr>
        <p:spPr>
          <a:xfrm>
            <a:off x="13630969" y="8934722"/>
            <a:ext cx="968122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</a:t>
            </a:r>
          </a:p>
        </p:txBody>
      </p:sp>
      <p:sp>
        <p:nvSpPr>
          <p:cNvPr id="352" name="Line"/>
          <p:cNvSpPr/>
          <p:nvPr/>
        </p:nvSpPr>
        <p:spPr>
          <a:xfrm>
            <a:off x="5731835" y="6022583"/>
            <a:ext cx="440586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" name="Line"/>
          <p:cNvSpPr/>
          <p:nvPr/>
        </p:nvSpPr>
        <p:spPr>
          <a:xfrm flipV="1">
            <a:off x="18776995" y="4454257"/>
            <a:ext cx="1" cy="48074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0" grpId="3"/>
      <p:bldP build="whole" bldLvl="1" animBg="1" rev="0" advAuto="0" spid="345" grpId="7"/>
      <p:bldP build="whole" bldLvl="1" animBg="1" rev="0" advAuto="0" spid="342" grpId="11"/>
      <p:bldP build="whole" bldLvl="1" animBg="1" rev="0" advAuto="0" spid="341" grpId="2"/>
      <p:bldP build="whole" bldLvl="1" animBg="1" rev="0" advAuto="0" spid="344" grpId="10"/>
      <p:bldP build="whole" bldLvl="1" animBg="1" rev="0" advAuto="0" spid="352" grpId="5"/>
      <p:bldP build="whole" bldLvl="1" animBg="1" rev="0" advAuto="0" spid="353" grpId="13"/>
      <p:bldP build="whole" bldLvl="1" animBg="1" rev="0" advAuto="0" spid="351" grpId="15"/>
      <p:bldP build="whole" bldLvl="1" animBg="1" rev="0" advAuto="0" spid="338" grpId="4"/>
      <p:bldP build="whole" bldLvl="1" animBg="1" rev="0" advAuto="0" spid="339" grpId="1"/>
      <p:bldP build="whole" bldLvl="1" animBg="1" rev="0" advAuto="0" spid="346" grpId="12"/>
      <p:bldP build="whole" bldLvl="1" animBg="1" rev="0" advAuto="0" spid="349" grpId="9"/>
      <p:bldP build="whole" bldLvl="1" animBg="1" rev="0" advAuto="0" spid="347" grpId="6"/>
      <p:bldP build="whole" bldLvl="1" animBg="1" rev="0" advAuto="0" spid="350" grpId="14"/>
      <p:bldP build="whole" bldLvl="1" animBg="1" rev="0" advAuto="0" spid="348" grpId="8"/>
      <p:bldP build="whole" bldLvl="1" animBg="1" rev="0" advAuto="0" spid="343" grpId="1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ecurity Security Testing"/>
          <p:cNvSpPr txBox="1"/>
          <p:nvPr/>
        </p:nvSpPr>
        <p:spPr>
          <a:xfrm>
            <a:off x="898207" y="3391370"/>
            <a:ext cx="22587586" cy="2370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0"/>
            </a:lvl1pPr>
          </a:lstStyle>
          <a:p>
            <a:pPr/>
            <a:r>
              <a:t>Security Security Testing</a:t>
            </a:r>
          </a:p>
        </p:txBody>
      </p:sp>
      <p:sp>
        <p:nvSpPr>
          <p:cNvPr id="140" name="Authentication"/>
          <p:cNvSpPr txBox="1"/>
          <p:nvPr/>
        </p:nvSpPr>
        <p:spPr>
          <a:xfrm>
            <a:off x="1962907" y="6747962"/>
            <a:ext cx="541934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Authentication</a:t>
            </a:r>
          </a:p>
        </p:txBody>
      </p:sp>
      <p:sp>
        <p:nvSpPr>
          <p:cNvPr id="141" name="Authorization"/>
          <p:cNvSpPr txBox="1"/>
          <p:nvPr/>
        </p:nvSpPr>
        <p:spPr>
          <a:xfrm>
            <a:off x="8516710" y="6747962"/>
            <a:ext cx="498195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Authorization</a:t>
            </a:r>
          </a:p>
        </p:txBody>
      </p:sp>
      <p:sp>
        <p:nvSpPr>
          <p:cNvPr id="142" name="CSRF"/>
          <p:cNvSpPr txBox="1"/>
          <p:nvPr/>
        </p:nvSpPr>
        <p:spPr>
          <a:xfrm>
            <a:off x="14633125" y="6747962"/>
            <a:ext cx="217551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CSRF</a:t>
            </a:r>
          </a:p>
        </p:txBody>
      </p:sp>
      <p:sp>
        <p:nvSpPr>
          <p:cNvPr id="143" name="CORS"/>
          <p:cNvSpPr txBox="1"/>
          <p:nvPr/>
        </p:nvSpPr>
        <p:spPr>
          <a:xfrm>
            <a:off x="18378806" y="6747962"/>
            <a:ext cx="231648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CORS</a:t>
            </a:r>
          </a:p>
        </p:txBody>
      </p:sp>
      <p:sp>
        <p:nvSpPr>
          <p:cNvPr id="144" name="spring-security-test"/>
          <p:cNvSpPr txBox="1"/>
          <p:nvPr/>
        </p:nvSpPr>
        <p:spPr>
          <a:xfrm>
            <a:off x="8284839" y="8753410"/>
            <a:ext cx="7295389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spring-security-test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5"/>
      <p:bldP build="whole" bldLvl="1" animBg="1" rev="0" advAuto="0" spid="139" grpId="1"/>
      <p:bldP build="whole" bldLvl="1" animBg="1" rev="0" advAuto="0" spid="144" grpId="6"/>
      <p:bldP build="whole" bldLvl="1" animBg="1" rev="0" advAuto="0" spid="142" grpId="4"/>
      <p:bldP build="whole" bldLvl="1" animBg="1" rev="0" advAuto="0" spid="141" grpId="3"/>
      <p:bldP build="whole" bldLvl="1" animBg="1" rev="0" advAuto="0" spid="140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rant Types"/>
          <p:cNvSpPr txBox="1"/>
          <p:nvPr/>
        </p:nvSpPr>
        <p:spPr>
          <a:xfrm>
            <a:off x="529897" y="386235"/>
            <a:ext cx="589127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Grant Types</a:t>
            </a:r>
          </a:p>
        </p:txBody>
      </p:sp>
      <p:sp>
        <p:nvSpPr>
          <p:cNvPr id="356" name="Authorization code"/>
          <p:cNvSpPr txBox="1"/>
          <p:nvPr/>
        </p:nvSpPr>
        <p:spPr>
          <a:xfrm>
            <a:off x="7216362" y="3275132"/>
            <a:ext cx="7588124" cy="114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/>
            </a:lvl1pPr>
          </a:lstStyle>
          <a:p>
            <a:pPr/>
            <a:r>
              <a:t>Authorization code</a:t>
            </a:r>
          </a:p>
        </p:txBody>
      </p:sp>
      <p:sp>
        <p:nvSpPr>
          <p:cNvPr id="357" name="Password"/>
          <p:cNvSpPr txBox="1"/>
          <p:nvPr/>
        </p:nvSpPr>
        <p:spPr>
          <a:xfrm>
            <a:off x="7169478" y="5288842"/>
            <a:ext cx="4048126" cy="114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/>
            </a:lvl1pPr>
          </a:lstStyle>
          <a:p>
            <a:pPr/>
            <a:r>
              <a:t>Password</a:t>
            </a:r>
          </a:p>
        </p:txBody>
      </p:sp>
      <p:sp>
        <p:nvSpPr>
          <p:cNvPr id="358" name="Refresh Token"/>
          <p:cNvSpPr txBox="1"/>
          <p:nvPr/>
        </p:nvSpPr>
        <p:spPr>
          <a:xfrm>
            <a:off x="7093847" y="9316262"/>
            <a:ext cx="5762118" cy="114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/>
            </a:lvl1pPr>
          </a:lstStyle>
          <a:p>
            <a:pPr/>
            <a:r>
              <a:t>Refresh Token</a:t>
            </a:r>
          </a:p>
        </p:txBody>
      </p:sp>
      <p:sp>
        <p:nvSpPr>
          <p:cNvPr id="359" name="Client Credentials"/>
          <p:cNvSpPr txBox="1"/>
          <p:nvPr/>
        </p:nvSpPr>
        <p:spPr>
          <a:xfrm>
            <a:off x="7088726" y="7302552"/>
            <a:ext cx="7144513" cy="1143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/>
            </a:lvl1pPr>
          </a:lstStyle>
          <a:p>
            <a:pPr/>
            <a:r>
              <a:t>Client Credentials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9" grpId="4"/>
      <p:bldP build="whole" bldLvl="1" animBg="1" rev="0" advAuto="0" spid="355" grpId="1"/>
      <p:bldP build="whole" bldLvl="1" animBg="1" rev="0" advAuto="0" spid="358" grpId="5"/>
      <p:bldP build="whole" bldLvl="1" animBg="1" rev="0" advAuto="0" spid="356" grpId="2"/>
      <p:bldP build="whole" bldLvl="1" animBg="1" rev="0" advAuto="0" spid="357" grpId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USER"/>
          <p:cNvSpPr/>
          <p:nvPr/>
        </p:nvSpPr>
        <p:spPr>
          <a:xfrm>
            <a:off x="634087" y="1611042"/>
            <a:ext cx="4496629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USER</a:t>
            </a:r>
          </a:p>
        </p:txBody>
      </p:sp>
      <p:sp>
        <p:nvSpPr>
          <p:cNvPr id="362" name="Client App"/>
          <p:cNvSpPr/>
          <p:nvPr/>
        </p:nvSpPr>
        <p:spPr>
          <a:xfrm>
            <a:off x="6840486" y="1611042"/>
            <a:ext cx="4496629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Client App</a:t>
            </a:r>
          </a:p>
        </p:txBody>
      </p:sp>
      <p:sp>
        <p:nvSpPr>
          <p:cNvPr id="363" name="Auth Server"/>
          <p:cNvSpPr/>
          <p:nvPr/>
        </p:nvSpPr>
        <p:spPr>
          <a:xfrm>
            <a:off x="13046885" y="1598342"/>
            <a:ext cx="4496630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Auth Server</a:t>
            </a:r>
          </a:p>
        </p:txBody>
      </p:sp>
      <p:sp>
        <p:nvSpPr>
          <p:cNvPr id="364" name="Resource Server"/>
          <p:cNvSpPr/>
          <p:nvPr/>
        </p:nvSpPr>
        <p:spPr>
          <a:xfrm>
            <a:off x="19253283" y="1611042"/>
            <a:ext cx="4496630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Resource Server</a:t>
            </a:r>
          </a:p>
        </p:txBody>
      </p:sp>
      <p:sp>
        <p:nvSpPr>
          <p:cNvPr id="365" name="Line"/>
          <p:cNvSpPr/>
          <p:nvPr/>
        </p:nvSpPr>
        <p:spPr>
          <a:xfrm flipV="1">
            <a:off x="2882401" y="2887906"/>
            <a:ext cx="1" cy="10288627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6" name="Line"/>
          <p:cNvSpPr/>
          <p:nvPr/>
        </p:nvSpPr>
        <p:spPr>
          <a:xfrm flipV="1">
            <a:off x="9088800" y="2887906"/>
            <a:ext cx="1" cy="10288627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7" name="Line"/>
          <p:cNvSpPr/>
          <p:nvPr/>
        </p:nvSpPr>
        <p:spPr>
          <a:xfrm flipV="1">
            <a:off x="21501598" y="2887906"/>
            <a:ext cx="1" cy="10288627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8" name="Line"/>
          <p:cNvSpPr/>
          <p:nvPr/>
        </p:nvSpPr>
        <p:spPr>
          <a:xfrm flipV="1">
            <a:off x="15295199" y="2887906"/>
            <a:ext cx="1" cy="10288627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9" name="Authorization code"/>
          <p:cNvSpPr txBox="1"/>
          <p:nvPr/>
        </p:nvSpPr>
        <p:spPr>
          <a:xfrm>
            <a:off x="298426" y="111558"/>
            <a:ext cx="7588124" cy="114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/>
            </a:lvl1pPr>
          </a:lstStyle>
          <a:p>
            <a:pPr/>
            <a:r>
              <a:t>Authorization code</a:t>
            </a:r>
          </a:p>
        </p:txBody>
      </p:sp>
      <p:sp>
        <p:nvSpPr>
          <p:cNvPr id="370" name="Line"/>
          <p:cNvSpPr/>
          <p:nvPr/>
        </p:nvSpPr>
        <p:spPr>
          <a:xfrm>
            <a:off x="3000103" y="4348483"/>
            <a:ext cx="59709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1" name="Line"/>
          <p:cNvSpPr/>
          <p:nvPr/>
        </p:nvSpPr>
        <p:spPr>
          <a:xfrm flipH="1" flipV="1">
            <a:off x="3000102" y="5638001"/>
            <a:ext cx="567278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" name="Line"/>
          <p:cNvSpPr/>
          <p:nvPr/>
        </p:nvSpPr>
        <p:spPr>
          <a:xfrm>
            <a:off x="3003817" y="7321808"/>
            <a:ext cx="121699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3" name="Line"/>
          <p:cNvSpPr/>
          <p:nvPr/>
        </p:nvSpPr>
        <p:spPr>
          <a:xfrm flipH="1">
            <a:off x="9206501" y="8205192"/>
            <a:ext cx="58534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" name="Line"/>
          <p:cNvSpPr/>
          <p:nvPr/>
        </p:nvSpPr>
        <p:spPr>
          <a:xfrm>
            <a:off x="9320373" y="9088577"/>
            <a:ext cx="58534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5" name="Line"/>
          <p:cNvSpPr/>
          <p:nvPr/>
        </p:nvSpPr>
        <p:spPr>
          <a:xfrm>
            <a:off x="9310343" y="11471441"/>
            <a:ext cx="119697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6" name="Line"/>
          <p:cNvSpPr/>
          <p:nvPr/>
        </p:nvSpPr>
        <p:spPr>
          <a:xfrm flipH="1">
            <a:off x="9485488" y="10098961"/>
            <a:ext cx="567278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7" name="Line"/>
          <p:cNvSpPr/>
          <p:nvPr/>
        </p:nvSpPr>
        <p:spPr>
          <a:xfrm flipH="1" flipV="1">
            <a:off x="9320373" y="12415184"/>
            <a:ext cx="1198436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8" name="File Tax Returns"/>
          <p:cNvSpPr txBox="1"/>
          <p:nvPr/>
        </p:nvSpPr>
        <p:spPr>
          <a:xfrm>
            <a:off x="4475316" y="3454706"/>
            <a:ext cx="302056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File Tax Returns</a:t>
            </a:r>
          </a:p>
        </p:txBody>
      </p:sp>
      <p:sp>
        <p:nvSpPr>
          <p:cNvPr id="379" name="Talk to Auth Server"/>
          <p:cNvSpPr txBox="1"/>
          <p:nvPr/>
        </p:nvSpPr>
        <p:spPr>
          <a:xfrm>
            <a:off x="4209950" y="5048502"/>
            <a:ext cx="355130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Talk to Auth Server</a:t>
            </a:r>
          </a:p>
        </p:txBody>
      </p:sp>
      <p:sp>
        <p:nvSpPr>
          <p:cNvPr id="380" name="Please allow client app to   access my tax data"/>
          <p:cNvSpPr txBox="1"/>
          <p:nvPr/>
        </p:nvSpPr>
        <p:spPr>
          <a:xfrm>
            <a:off x="4260052" y="6642297"/>
            <a:ext cx="857859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Please allow client app to   access my tax data</a:t>
            </a:r>
          </a:p>
        </p:txBody>
      </p:sp>
      <p:sp>
        <p:nvSpPr>
          <p:cNvPr id="381" name="User gave you access"/>
          <p:cNvSpPr txBox="1"/>
          <p:nvPr/>
        </p:nvSpPr>
        <p:spPr>
          <a:xfrm>
            <a:off x="9695308" y="7583784"/>
            <a:ext cx="4094608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gave you access</a:t>
            </a:r>
          </a:p>
        </p:txBody>
      </p:sp>
      <p:sp>
        <p:nvSpPr>
          <p:cNvPr id="382" name="Give me a token"/>
          <p:cNvSpPr txBox="1"/>
          <p:nvPr/>
        </p:nvSpPr>
        <p:spPr>
          <a:xfrm>
            <a:off x="10364098" y="8430160"/>
            <a:ext cx="304914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Give me a token</a:t>
            </a:r>
          </a:p>
        </p:txBody>
      </p:sp>
      <p:sp>
        <p:nvSpPr>
          <p:cNvPr id="383" name="Token"/>
          <p:cNvSpPr txBox="1"/>
          <p:nvPr/>
        </p:nvSpPr>
        <p:spPr>
          <a:xfrm>
            <a:off x="11340464" y="9498261"/>
            <a:ext cx="120091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Token</a:t>
            </a:r>
          </a:p>
        </p:txBody>
      </p:sp>
      <p:sp>
        <p:nvSpPr>
          <p:cNvPr id="384" name="Please give me the tax data .Here is the Token"/>
          <p:cNvSpPr txBox="1"/>
          <p:nvPr/>
        </p:nvSpPr>
        <p:spPr>
          <a:xfrm>
            <a:off x="10388155" y="10801434"/>
            <a:ext cx="846810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Please give me the tax data .Here is the Token</a:t>
            </a:r>
          </a:p>
        </p:txBody>
      </p:sp>
      <p:sp>
        <p:nvSpPr>
          <p:cNvPr id="385" name="Tax Data"/>
          <p:cNvSpPr txBox="1"/>
          <p:nvPr/>
        </p:nvSpPr>
        <p:spPr>
          <a:xfrm>
            <a:off x="12891719" y="11762574"/>
            <a:ext cx="168783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Tax Data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4" grpId="5"/>
      <p:bldP build="whole" bldLvl="1" animBg="1" rev="0" advAuto="0" spid="383" grpId="21"/>
      <p:bldP build="whole" bldLvl="1" animBg="1" rev="0" advAuto="0" spid="361" grpId="2"/>
      <p:bldP build="whole" bldLvl="1" animBg="1" rev="0" advAuto="0" spid="384" grpId="23"/>
      <p:bldP build="whole" bldLvl="1" animBg="1" rev="0" advAuto="0" spid="377" grpId="24"/>
      <p:bldP build="whole" bldLvl="1" animBg="1" rev="0" advAuto="0" spid="379" grpId="13"/>
      <p:bldP build="whole" bldLvl="1" animBg="1" rev="0" advAuto="0" spid="380" grpId="15"/>
      <p:bldP build="whole" bldLvl="1" animBg="1" rev="0" advAuto="0" spid="367" grpId="9"/>
      <p:bldP build="whole" bldLvl="1" animBg="1" rev="0" advAuto="0" spid="368" grpId="8"/>
      <p:bldP build="whole" bldLvl="1" animBg="1" rev="0" advAuto="0" spid="385" grpId="25"/>
      <p:bldP build="whole" bldLvl="1" animBg="1" rev="0" advAuto="0" spid="366" grpId="7"/>
      <p:bldP build="whole" bldLvl="1" animBg="1" rev="0" advAuto="0" spid="381" grpId="17"/>
      <p:bldP build="whole" bldLvl="1" animBg="1" rev="0" advAuto="0" spid="374" grpId="18"/>
      <p:bldP build="whole" bldLvl="1" animBg="1" rev="0" advAuto="0" spid="362" grpId="3"/>
      <p:bldP build="whole" bldLvl="1" animBg="1" rev="0" advAuto="0" spid="371" grpId="12"/>
      <p:bldP build="whole" bldLvl="1" animBg="1" rev="0" advAuto="0" spid="365" grpId="6"/>
      <p:bldP build="whole" bldLvl="1" animBg="1" rev="0" advAuto="0" spid="375" grpId="22"/>
      <p:bldP build="whole" bldLvl="1" animBg="1" rev="0" advAuto="0" spid="378" grpId="11"/>
      <p:bldP build="whole" bldLvl="1" animBg="1" rev="0" advAuto="0" spid="369" grpId="1"/>
      <p:bldP build="whole" bldLvl="1" animBg="1" rev="0" advAuto="0" spid="363" grpId="4"/>
      <p:bldP build="whole" bldLvl="1" animBg="1" rev="0" advAuto="0" spid="373" grpId="16"/>
      <p:bldP build="whole" bldLvl="1" animBg="1" rev="0" advAuto="0" spid="376" grpId="20"/>
      <p:bldP build="whole" bldLvl="1" animBg="1" rev="0" advAuto="0" spid="372" grpId="14"/>
      <p:bldP build="whole" bldLvl="1" animBg="1" rev="0" advAuto="0" spid="370" grpId="10"/>
      <p:bldP build="whole" bldLvl="1" animBg="1" rev="0" advAuto="0" spid="382" grpId="19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USER"/>
          <p:cNvSpPr/>
          <p:nvPr/>
        </p:nvSpPr>
        <p:spPr>
          <a:xfrm>
            <a:off x="634087" y="1611042"/>
            <a:ext cx="4496629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USER</a:t>
            </a:r>
          </a:p>
        </p:txBody>
      </p:sp>
      <p:sp>
        <p:nvSpPr>
          <p:cNvPr id="388" name="Client App"/>
          <p:cNvSpPr/>
          <p:nvPr/>
        </p:nvSpPr>
        <p:spPr>
          <a:xfrm>
            <a:off x="6843836" y="1611042"/>
            <a:ext cx="4496630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Client App</a:t>
            </a:r>
          </a:p>
        </p:txBody>
      </p:sp>
      <p:sp>
        <p:nvSpPr>
          <p:cNvPr id="389" name="Auth Server"/>
          <p:cNvSpPr/>
          <p:nvPr/>
        </p:nvSpPr>
        <p:spPr>
          <a:xfrm>
            <a:off x="13046885" y="1611042"/>
            <a:ext cx="4496630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Auth Server</a:t>
            </a:r>
          </a:p>
        </p:txBody>
      </p:sp>
      <p:sp>
        <p:nvSpPr>
          <p:cNvPr id="390" name="Resource Server"/>
          <p:cNvSpPr/>
          <p:nvPr/>
        </p:nvSpPr>
        <p:spPr>
          <a:xfrm>
            <a:off x="19253283" y="1611042"/>
            <a:ext cx="4496630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Resource Server</a:t>
            </a:r>
          </a:p>
        </p:txBody>
      </p:sp>
      <p:sp>
        <p:nvSpPr>
          <p:cNvPr id="391" name="Line"/>
          <p:cNvSpPr/>
          <p:nvPr/>
        </p:nvSpPr>
        <p:spPr>
          <a:xfrm flipV="1">
            <a:off x="2882401" y="2887906"/>
            <a:ext cx="1" cy="10288627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2" name="Line"/>
          <p:cNvSpPr/>
          <p:nvPr/>
        </p:nvSpPr>
        <p:spPr>
          <a:xfrm flipV="1">
            <a:off x="9088800" y="2887906"/>
            <a:ext cx="1" cy="10288627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3" name="Line"/>
          <p:cNvSpPr/>
          <p:nvPr/>
        </p:nvSpPr>
        <p:spPr>
          <a:xfrm flipV="1">
            <a:off x="21501598" y="2887906"/>
            <a:ext cx="1" cy="10288627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4" name="Line"/>
          <p:cNvSpPr/>
          <p:nvPr/>
        </p:nvSpPr>
        <p:spPr>
          <a:xfrm flipV="1">
            <a:off x="15295199" y="2887906"/>
            <a:ext cx="1" cy="10288627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5" name="Password"/>
          <p:cNvSpPr txBox="1"/>
          <p:nvPr/>
        </p:nvSpPr>
        <p:spPr>
          <a:xfrm>
            <a:off x="162657" y="130616"/>
            <a:ext cx="4048126" cy="114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/>
            </a:lvl1pPr>
          </a:lstStyle>
          <a:p>
            <a:pPr/>
            <a:r>
              <a:t>Password</a:t>
            </a:r>
          </a:p>
        </p:txBody>
      </p:sp>
      <p:sp>
        <p:nvSpPr>
          <p:cNvPr id="396" name="Line"/>
          <p:cNvSpPr/>
          <p:nvPr/>
        </p:nvSpPr>
        <p:spPr>
          <a:xfrm>
            <a:off x="3000103" y="4348483"/>
            <a:ext cx="59709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7" name="Line"/>
          <p:cNvSpPr/>
          <p:nvPr/>
        </p:nvSpPr>
        <p:spPr>
          <a:xfrm>
            <a:off x="9110089" y="5349228"/>
            <a:ext cx="616382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8" name="Line"/>
          <p:cNvSpPr/>
          <p:nvPr/>
        </p:nvSpPr>
        <p:spPr>
          <a:xfrm>
            <a:off x="9206501" y="8586381"/>
            <a:ext cx="119697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9" name="Line"/>
          <p:cNvSpPr/>
          <p:nvPr/>
        </p:nvSpPr>
        <p:spPr>
          <a:xfrm flipH="1">
            <a:off x="9206501" y="6535175"/>
            <a:ext cx="567278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0" name="Line"/>
          <p:cNvSpPr/>
          <p:nvPr/>
        </p:nvSpPr>
        <p:spPr>
          <a:xfrm flipH="1" flipV="1">
            <a:off x="9199177" y="9613705"/>
            <a:ext cx="1198436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1" name="File Tax Returns…"/>
          <p:cNvSpPr txBox="1"/>
          <p:nvPr/>
        </p:nvSpPr>
        <p:spPr>
          <a:xfrm>
            <a:off x="3600350" y="3219756"/>
            <a:ext cx="4770502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File Tax Returns</a:t>
            </a:r>
          </a:p>
          <a:p>
            <a:pPr/>
            <a:r>
              <a:t>These are my auth details</a:t>
            </a:r>
          </a:p>
        </p:txBody>
      </p:sp>
      <p:sp>
        <p:nvSpPr>
          <p:cNvPr id="402" name="User Credentials"/>
          <p:cNvSpPr txBox="1"/>
          <p:nvPr/>
        </p:nvSpPr>
        <p:spPr>
          <a:xfrm>
            <a:off x="10367009" y="4649416"/>
            <a:ext cx="314782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Credentials</a:t>
            </a:r>
          </a:p>
        </p:txBody>
      </p:sp>
      <p:sp>
        <p:nvSpPr>
          <p:cNvPr id="403" name="Token"/>
          <p:cNvSpPr txBox="1"/>
          <p:nvPr/>
        </p:nvSpPr>
        <p:spPr>
          <a:xfrm>
            <a:off x="11340464" y="5877302"/>
            <a:ext cx="120091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Token</a:t>
            </a:r>
          </a:p>
        </p:txBody>
      </p:sp>
      <p:sp>
        <p:nvSpPr>
          <p:cNvPr id="404" name="Please give me the tax data .Here is the Token"/>
          <p:cNvSpPr txBox="1"/>
          <p:nvPr/>
        </p:nvSpPr>
        <p:spPr>
          <a:xfrm>
            <a:off x="10130729" y="7751995"/>
            <a:ext cx="846810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Please give me the tax data .Here is the Token</a:t>
            </a:r>
          </a:p>
        </p:txBody>
      </p:sp>
      <p:sp>
        <p:nvSpPr>
          <p:cNvPr id="405" name="Tax Data"/>
          <p:cNvSpPr txBox="1"/>
          <p:nvPr/>
        </p:nvSpPr>
        <p:spPr>
          <a:xfrm>
            <a:off x="12872661" y="9952095"/>
            <a:ext cx="168783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Tax Data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8" grpId="3"/>
      <p:bldP build="whole" bldLvl="1" animBg="1" rev="0" advAuto="0" spid="387" grpId="2"/>
      <p:bldP build="whole" bldLvl="1" animBg="1" rev="0" advAuto="0" spid="394" grpId="8"/>
      <p:bldP build="whole" bldLvl="1" animBg="1" rev="0" advAuto="0" spid="389" grpId="4"/>
      <p:bldP build="whole" bldLvl="1" animBg="1" rev="0" advAuto="0" spid="396" grpId="10"/>
      <p:bldP build="whole" bldLvl="1" animBg="1" rev="0" advAuto="0" spid="395" grpId="1"/>
      <p:bldP build="whole" bldLvl="1" animBg="1" rev="0" advAuto="0" spid="399" grpId="14"/>
      <p:bldP build="whole" bldLvl="1" animBg="1" rev="0" advAuto="0" spid="401" grpId="11"/>
      <p:bldP build="whole" bldLvl="1" animBg="1" rev="0" advAuto="0" spid="405" grpId="19"/>
      <p:bldP build="whole" bldLvl="1" animBg="1" rev="0" advAuto="0" spid="398" grpId="16"/>
      <p:bldP build="whole" bldLvl="1" animBg="1" rev="0" advAuto="0" spid="391" grpId="6"/>
      <p:bldP build="whole" bldLvl="1" animBg="1" rev="0" advAuto="0" spid="402" grpId="13"/>
      <p:bldP build="whole" bldLvl="1" animBg="1" rev="0" advAuto="0" spid="397" grpId="12"/>
      <p:bldP build="whole" bldLvl="1" animBg="1" rev="0" advAuto="0" spid="392" grpId="7"/>
      <p:bldP build="whole" bldLvl="1" animBg="1" rev="0" advAuto="0" spid="390" grpId="5"/>
      <p:bldP build="whole" bldLvl="1" animBg="1" rev="0" advAuto="0" spid="393" grpId="9"/>
      <p:bldP build="whole" bldLvl="1" animBg="1" rev="0" advAuto="0" spid="404" grpId="17"/>
      <p:bldP build="whole" bldLvl="1" animBg="1" rev="0" advAuto="0" spid="403" grpId="15"/>
      <p:bldP build="whole" bldLvl="1" animBg="1" rev="0" advAuto="0" spid="400" grpId="18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lient App"/>
          <p:cNvSpPr/>
          <p:nvPr/>
        </p:nvSpPr>
        <p:spPr>
          <a:xfrm>
            <a:off x="3352931" y="1668215"/>
            <a:ext cx="4496630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Client App</a:t>
            </a:r>
          </a:p>
        </p:txBody>
      </p:sp>
      <p:sp>
        <p:nvSpPr>
          <p:cNvPr id="408" name="Auth Server"/>
          <p:cNvSpPr/>
          <p:nvPr/>
        </p:nvSpPr>
        <p:spPr>
          <a:xfrm>
            <a:off x="9559331" y="1668215"/>
            <a:ext cx="4496629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Auth Server</a:t>
            </a:r>
          </a:p>
        </p:txBody>
      </p:sp>
      <p:sp>
        <p:nvSpPr>
          <p:cNvPr id="409" name="Resource Server"/>
          <p:cNvSpPr/>
          <p:nvPr/>
        </p:nvSpPr>
        <p:spPr>
          <a:xfrm>
            <a:off x="15765729" y="1668215"/>
            <a:ext cx="4496629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Resource Server</a:t>
            </a:r>
          </a:p>
        </p:txBody>
      </p:sp>
      <p:sp>
        <p:nvSpPr>
          <p:cNvPr id="410" name="Line"/>
          <p:cNvSpPr/>
          <p:nvPr/>
        </p:nvSpPr>
        <p:spPr>
          <a:xfrm flipV="1">
            <a:off x="5601245" y="2945080"/>
            <a:ext cx="1" cy="10288627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1" name="Line"/>
          <p:cNvSpPr/>
          <p:nvPr/>
        </p:nvSpPr>
        <p:spPr>
          <a:xfrm flipV="1">
            <a:off x="18014043" y="2945080"/>
            <a:ext cx="1" cy="10288627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2" name="Line"/>
          <p:cNvSpPr/>
          <p:nvPr/>
        </p:nvSpPr>
        <p:spPr>
          <a:xfrm flipV="1">
            <a:off x="11807645" y="2945080"/>
            <a:ext cx="1" cy="10288627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3" name="Client Credentials"/>
          <p:cNvSpPr txBox="1"/>
          <p:nvPr/>
        </p:nvSpPr>
        <p:spPr>
          <a:xfrm>
            <a:off x="424943" y="128819"/>
            <a:ext cx="7144513" cy="114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/>
            </a:lvl1pPr>
          </a:lstStyle>
          <a:p>
            <a:pPr/>
            <a:r>
              <a:t>Client Credentials</a:t>
            </a:r>
          </a:p>
        </p:txBody>
      </p:sp>
      <p:sp>
        <p:nvSpPr>
          <p:cNvPr id="414" name="Line"/>
          <p:cNvSpPr/>
          <p:nvPr/>
        </p:nvSpPr>
        <p:spPr>
          <a:xfrm>
            <a:off x="5622534" y="5406401"/>
            <a:ext cx="616382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5" name="Line"/>
          <p:cNvSpPr/>
          <p:nvPr/>
        </p:nvSpPr>
        <p:spPr>
          <a:xfrm>
            <a:off x="5718946" y="8643554"/>
            <a:ext cx="119697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6" name="Line"/>
          <p:cNvSpPr/>
          <p:nvPr/>
        </p:nvSpPr>
        <p:spPr>
          <a:xfrm flipH="1">
            <a:off x="5718946" y="6592348"/>
            <a:ext cx="567278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7" name="Line"/>
          <p:cNvSpPr/>
          <p:nvPr/>
        </p:nvSpPr>
        <p:spPr>
          <a:xfrm flipH="1" flipV="1">
            <a:off x="5711622" y="9670878"/>
            <a:ext cx="1198436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8" name="Client Credentials"/>
          <p:cNvSpPr txBox="1"/>
          <p:nvPr/>
        </p:nvSpPr>
        <p:spPr>
          <a:xfrm>
            <a:off x="6777537" y="4706589"/>
            <a:ext cx="3351658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Client Credentials</a:t>
            </a:r>
          </a:p>
        </p:txBody>
      </p:sp>
      <p:sp>
        <p:nvSpPr>
          <p:cNvPr id="419" name="Token"/>
          <p:cNvSpPr txBox="1"/>
          <p:nvPr/>
        </p:nvSpPr>
        <p:spPr>
          <a:xfrm>
            <a:off x="7852910" y="5934475"/>
            <a:ext cx="120091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Token</a:t>
            </a:r>
          </a:p>
        </p:txBody>
      </p:sp>
      <p:sp>
        <p:nvSpPr>
          <p:cNvPr id="420" name="Please give me the tax data .Here is the Token"/>
          <p:cNvSpPr txBox="1"/>
          <p:nvPr/>
        </p:nvSpPr>
        <p:spPr>
          <a:xfrm>
            <a:off x="6643174" y="7809168"/>
            <a:ext cx="846810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Please give me the tax data .Here is the Token</a:t>
            </a:r>
          </a:p>
        </p:txBody>
      </p:sp>
      <p:sp>
        <p:nvSpPr>
          <p:cNvPr id="421" name="Tax Data"/>
          <p:cNvSpPr txBox="1"/>
          <p:nvPr/>
        </p:nvSpPr>
        <p:spPr>
          <a:xfrm>
            <a:off x="9385107" y="10009268"/>
            <a:ext cx="168783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Tax Data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4" grpId="8"/>
      <p:bldP build="whole" bldLvl="1" animBg="1" rev="0" advAuto="0" spid="413" grpId="1"/>
      <p:bldP build="whole" bldLvl="1" animBg="1" rev="0" advAuto="0" spid="408" grpId="3"/>
      <p:bldP build="whole" bldLvl="1" animBg="1" rev="0" advAuto="0" spid="418" grpId="9"/>
      <p:bldP build="whole" bldLvl="1" animBg="1" rev="0" advAuto="0" spid="420" grpId="13"/>
      <p:bldP build="whole" bldLvl="1" animBg="1" rev="0" advAuto="0" spid="411" grpId="7"/>
      <p:bldP build="whole" bldLvl="1" animBg="1" rev="0" advAuto="0" spid="416" grpId="10"/>
      <p:bldP build="whole" bldLvl="1" animBg="1" rev="0" advAuto="0" spid="417" grpId="14"/>
      <p:bldP build="whole" bldLvl="1" animBg="1" rev="0" advAuto="0" spid="421" grpId="15"/>
      <p:bldP build="whole" bldLvl="1" animBg="1" rev="0" advAuto="0" spid="419" grpId="11"/>
      <p:bldP build="whole" bldLvl="1" animBg="1" rev="0" advAuto="0" spid="415" grpId="12"/>
      <p:bldP build="whole" bldLvl="1" animBg="1" rev="0" advAuto="0" spid="407" grpId="2"/>
      <p:bldP build="whole" bldLvl="1" animBg="1" rev="0" advAuto="0" spid="412" grpId="6"/>
      <p:bldP build="whole" bldLvl="1" animBg="1" rev="0" advAuto="0" spid="409" grpId="4"/>
      <p:bldP build="whole" bldLvl="1" animBg="1" rev="0" advAuto="0" spid="410" grpId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USER"/>
          <p:cNvSpPr/>
          <p:nvPr/>
        </p:nvSpPr>
        <p:spPr>
          <a:xfrm>
            <a:off x="634087" y="1611042"/>
            <a:ext cx="4496629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USER</a:t>
            </a:r>
          </a:p>
        </p:txBody>
      </p:sp>
      <p:sp>
        <p:nvSpPr>
          <p:cNvPr id="424" name="Client App"/>
          <p:cNvSpPr/>
          <p:nvPr/>
        </p:nvSpPr>
        <p:spPr>
          <a:xfrm>
            <a:off x="6840486" y="1611042"/>
            <a:ext cx="4496629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Client App</a:t>
            </a:r>
          </a:p>
        </p:txBody>
      </p:sp>
      <p:sp>
        <p:nvSpPr>
          <p:cNvPr id="425" name="Auth Server"/>
          <p:cNvSpPr/>
          <p:nvPr/>
        </p:nvSpPr>
        <p:spPr>
          <a:xfrm>
            <a:off x="13046885" y="1611042"/>
            <a:ext cx="4496630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Auth Server</a:t>
            </a:r>
          </a:p>
        </p:txBody>
      </p:sp>
      <p:sp>
        <p:nvSpPr>
          <p:cNvPr id="426" name="Resource Server"/>
          <p:cNvSpPr/>
          <p:nvPr/>
        </p:nvSpPr>
        <p:spPr>
          <a:xfrm>
            <a:off x="19253283" y="1611042"/>
            <a:ext cx="4496630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Resource Server</a:t>
            </a:r>
          </a:p>
        </p:txBody>
      </p:sp>
      <p:sp>
        <p:nvSpPr>
          <p:cNvPr id="427" name="Line"/>
          <p:cNvSpPr/>
          <p:nvPr/>
        </p:nvSpPr>
        <p:spPr>
          <a:xfrm flipV="1">
            <a:off x="2882401" y="2887906"/>
            <a:ext cx="1" cy="10288627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8" name="Line"/>
          <p:cNvSpPr/>
          <p:nvPr/>
        </p:nvSpPr>
        <p:spPr>
          <a:xfrm flipV="1">
            <a:off x="9088800" y="2887906"/>
            <a:ext cx="1" cy="10288627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9" name="Line"/>
          <p:cNvSpPr/>
          <p:nvPr/>
        </p:nvSpPr>
        <p:spPr>
          <a:xfrm flipV="1">
            <a:off x="21501598" y="2887906"/>
            <a:ext cx="1" cy="10288627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0" name="Line"/>
          <p:cNvSpPr/>
          <p:nvPr/>
        </p:nvSpPr>
        <p:spPr>
          <a:xfrm flipV="1">
            <a:off x="15295199" y="2887906"/>
            <a:ext cx="1" cy="10288627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1" name="Refresh Token"/>
          <p:cNvSpPr txBox="1"/>
          <p:nvPr/>
        </p:nvSpPr>
        <p:spPr>
          <a:xfrm>
            <a:off x="191919" y="128819"/>
            <a:ext cx="5762118" cy="114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/>
            </a:lvl1pPr>
          </a:lstStyle>
          <a:p>
            <a:pPr/>
            <a:r>
              <a:t>Refresh Token</a:t>
            </a:r>
          </a:p>
        </p:txBody>
      </p:sp>
      <p:sp>
        <p:nvSpPr>
          <p:cNvPr id="432" name="Line"/>
          <p:cNvSpPr/>
          <p:nvPr/>
        </p:nvSpPr>
        <p:spPr>
          <a:xfrm>
            <a:off x="3000103" y="4348483"/>
            <a:ext cx="59709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3" name="Line"/>
          <p:cNvSpPr/>
          <p:nvPr/>
        </p:nvSpPr>
        <p:spPr>
          <a:xfrm>
            <a:off x="9110089" y="5349228"/>
            <a:ext cx="616382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4" name="Line"/>
          <p:cNvSpPr/>
          <p:nvPr/>
        </p:nvSpPr>
        <p:spPr>
          <a:xfrm>
            <a:off x="9206501" y="8586381"/>
            <a:ext cx="119697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5" name="Line"/>
          <p:cNvSpPr/>
          <p:nvPr/>
        </p:nvSpPr>
        <p:spPr>
          <a:xfrm flipH="1">
            <a:off x="9206501" y="6535175"/>
            <a:ext cx="567278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6" name="Line"/>
          <p:cNvSpPr/>
          <p:nvPr/>
        </p:nvSpPr>
        <p:spPr>
          <a:xfrm flipH="1" flipV="1">
            <a:off x="9199177" y="9613705"/>
            <a:ext cx="1198436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7" name="File Tax Returns…"/>
          <p:cNvSpPr txBox="1"/>
          <p:nvPr/>
        </p:nvSpPr>
        <p:spPr>
          <a:xfrm>
            <a:off x="3600350" y="3219756"/>
            <a:ext cx="4770502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File Tax Returns</a:t>
            </a:r>
          </a:p>
          <a:p>
            <a:pPr/>
            <a:r>
              <a:t>These are my auth details</a:t>
            </a:r>
          </a:p>
        </p:txBody>
      </p:sp>
      <p:sp>
        <p:nvSpPr>
          <p:cNvPr id="438" name="User Credentials"/>
          <p:cNvSpPr txBox="1"/>
          <p:nvPr/>
        </p:nvSpPr>
        <p:spPr>
          <a:xfrm>
            <a:off x="10367009" y="4649416"/>
            <a:ext cx="314782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Credentials</a:t>
            </a:r>
          </a:p>
        </p:txBody>
      </p:sp>
      <p:sp>
        <p:nvSpPr>
          <p:cNvPr id="439" name="Token"/>
          <p:cNvSpPr txBox="1"/>
          <p:nvPr/>
        </p:nvSpPr>
        <p:spPr>
          <a:xfrm>
            <a:off x="11340464" y="5877302"/>
            <a:ext cx="120091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Token</a:t>
            </a:r>
          </a:p>
        </p:txBody>
      </p:sp>
      <p:sp>
        <p:nvSpPr>
          <p:cNvPr id="440" name="Please give me the tax data .Here is the Token"/>
          <p:cNvSpPr txBox="1"/>
          <p:nvPr/>
        </p:nvSpPr>
        <p:spPr>
          <a:xfrm>
            <a:off x="10130729" y="7751995"/>
            <a:ext cx="846810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Please give me the tax data .Here is the Token</a:t>
            </a:r>
          </a:p>
        </p:txBody>
      </p:sp>
      <p:sp>
        <p:nvSpPr>
          <p:cNvPr id="441" name="Token Expired"/>
          <p:cNvSpPr txBox="1"/>
          <p:nvPr/>
        </p:nvSpPr>
        <p:spPr>
          <a:xfrm>
            <a:off x="12299225" y="9626688"/>
            <a:ext cx="268224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Token Expired</a:t>
            </a:r>
          </a:p>
        </p:txBody>
      </p:sp>
      <p:sp>
        <p:nvSpPr>
          <p:cNvPr id="442" name="Line"/>
          <p:cNvSpPr/>
          <p:nvPr/>
        </p:nvSpPr>
        <p:spPr>
          <a:xfrm flipH="1">
            <a:off x="9575434" y="12692235"/>
            <a:ext cx="52331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3" name="Refresh Token"/>
          <p:cNvSpPr txBox="1"/>
          <p:nvPr/>
        </p:nvSpPr>
        <p:spPr>
          <a:xfrm>
            <a:off x="11090864" y="11073644"/>
            <a:ext cx="271805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Refresh Token</a:t>
            </a:r>
          </a:p>
        </p:txBody>
      </p:sp>
      <p:sp>
        <p:nvSpPr>
          <p:cNvPr id="444" name="Line"/>
          <p:cNvSpPr/>
          <p:nvPr/>
        </p:nvSpPr>
        <p:spPr>
          <a:xfrm>
            <a:off x="9363888" y="11950295"/>
            <a:ext cx="540806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5" name="Token"/>
          <p:cNvSpPr txBox="1"/>
          <p:nvPr/>
        </p:nvSpPr>
        <p:spPr>
          <a:xfrm>
            <a:off x="11849435" y="12152195"/>
            <a:ext cx="120091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Token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0" grpId="17"/>
      <p:bldP build="whole" bldLvl="1" animBg="1" rev="0" advAuto="0" spid="429" grpId="9"/>
      <p:bldP build="whole" bldLvl="1" animBg="1" rev="0" advAuto="0" spid="441" grpId="19"/>
      <p:bldP build="whole" bldLvl="1" animBg="1" rev="0" advAuto="0" spid="437" grpId="11"/>
      <p:bldP build="whole" bldLvl="1" animBg="1" rev="0" advAuto="0" spid="430" grpId="8"/>
      <p:bldP build="whole" bldLvl="1" animBg="1" rev="0" advAuto="0" spid="427" grpId="6"/>
      <p:bldP build="whole" bldLvl="1" animBg="1" rev="0" advAuto="0" spid="436" grpId="18"/>
      <p:bldP build="whole" bldLvl="1" animBg="1" rev="0" advAuto="0" spid="434" grpId="16"/>
      <p:bldP build="whole" bldLvl="1" animBg="1" rev="0" advAuto="0" spid="424" grpId="3"/>
      <p:bldP build="whole" bldLvl="1" animBg="1" rev="0" advAuto="0" spid="439" grpId="15"/>
      <p:bldP build="whole" bldLvl="1" animBg="1" rev="0" advAuto="0" spid="428" grpId="7"/>
      <p:bldP build="whole" bldLvl="1" animBg="1" rev="0" advAuto="0" spid="425" grpId="4"/>
      <p:bldP build="whole" bldLvl="1" animBg="1" rev="0" advAuto="0" spid="444" grpId="20"/>
      <p:bldP build="whole" bldLvl="1" animBg="1" rev="0" advAuto="0" spid="438" grpId="13"/>
      <p:bldP build="whole" bldLvl="1" animBg="1" rev="0" advAuto="0" spid="443" grpId="21"/>
      <p:bldP build="whole" bldLvl="1" animBg="1" rev="0" advAuto="0" spid="442" grpId="22"/>
      <p:bldP build="whole" bldLvl="1" animBg="1" rev="0" advAuto="0" spid="426" grpId="5"/>
      <p:bldP build="whole" bldLvl="1" animBg="1" rev="0" advAuto="0" spid="432" grpId="10"/>
      <p:bldP build="whole" bldLvl="1" animBg="1" rev="0" advAuto="0" spid="445" grpId="23"/>
      <p:bldP build="whole" bldLvl="1" animBg="1" rev="0" advAuto="0" spid="423" grpId="2"/>
      <p:bldP build="whole" bldLvl="1" animBg="1" rev="0" advAuto="0" spid="433" grpId="12"/>
      <p:bldP build="whole" bldLvl="1" animBg="1" rev="0" advAuto="0" spid="435" grpId="14"/>
      <p:bldP build="whole" bldLvl="1" animBg="1" rev="0" advAuto="0" spid="43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lobal Method Security"/>
          <p:cNvSpPr txBox="1"/>
          <p:nvPr/>
        </p:nvSpPr>
        <p:spPr>
          <a:xfrm>
            <a:off x="5431154" y="6069329"/>
            <a:ext cx="1352169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Global Method Security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Authentication Filter"/>
          <p:cNvSpPr/>
          <p:nvPr/>
        </p:nvSpPr>
        <p:spPr>
          <a:xfrm>
            <a:off x="5289629" y="3409204"/>
            <a:ext cx="4481465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Authentication Filter</a:t>
            </a:r>
          </a:p>
        </p:txBody>
      </p:sp>
      <p:sp>
        <p:nvSpPr>
          <p:cNvPr id="147" name="Authentication Manager"/>
          <p:cNvSpPr/>
          <p:nvPr/>
        </p:nvSpPr>
        <p:spPr>
          <a:xfrm>
            <a:off x="12153252" y="3409204"/>
            <a:ext cx="448146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Authentication Manager</a:t>
            </a:r>
          </a:p>
        </p:txBody>
      </p:sp>
      <p:sp>
        <p:nvSpPr>
          <p:cNvPr id="148" name="Authentication Provider"/>
          <p:cNvSpPr/>
          <p:nvPr/>
        </p:nvSpPr>
        <p:spPr>
          <a:xfrm>
            <a:off x="18613332" y="3409204"/>
            <a:ext cx="4617319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Authentication Provider</a:t>
            </a:r>
          </a:p>
        </p:txBody>
      </p:sp>
      <p:sp>
        <p:nvSpPr>
          <p:cNvPr id="149" name="User Details Service"/>
          <p:cNvSpPr/>
          <p:nvPr/>
        </p:nvSpPr>
        <p:spPr>
          <a:xfrm>
            <a:off x="16149325" y="6890856"/>
            <a:ext cx="3389984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User Details Service</a:t>
            </a:r>
          </a:p>
        </p:txBody>
      </p:sp>
      <p:sp>
        <p:nvSpPr>
          <p:cNvPr id="150" name="Password Encoder"/>
          <p:cNvSpPr/>
          <p:nvPr/>
        </p:nvSpPr>
        <p:spPr>
          <a:xfrm>
            <a:off x="20718324" y="6872103"/>
            <a:ext cx="3323904" cy="130750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Password Encoder</a:t>
            </a:r>
          </a:p>
        </p:txBody>
      </p:sp>
      <p:sp>
        <p:nvSpPr>
          <p:cNvPr id="151" name="Security Context"/>
          <p:cNvSpPr/>
          <p:nvPr/>
        </p:nvSpPr>
        <p:spPr>
          <a:xfrm>
            <a:off x="1856670" y="7833296"/>
            <a:ext cx="4481465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Security Context</a:t>
            </a:r>
          </a:p>
        </p:txBody>
      </p:sp>
      <p:sp>
        <p:nvSpPr>
          <p:cNvPr id="152" name="Line"/>
          <p:cNvSpPr/>
          <p:nvPr/>
        </p:nvSpPr>
        <p:spPr>
          <a:xfrm flipH="1">
            <a:off x="3905892" y="4813356"/>
            <a:ext cx="3122884" cy="269664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3" name="Line"/>
          <p:cNvSpPr/>
          <p:nvPr/>
        </p:nvSpPr>
        <p:spPr>
          <a:xfrm>
            <a:off x="2605372" y="3733465"/>
            <a:ext cx="173873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4" name="Notebook"/>
          <p:cNvSpPr/>
          <p:nvPr/>
        </p:nvSpPr>
        <p:spPr>
          <a:xfrm>
            <a:off x="512672" y="3621793"/>
            <a:ext cx="1508171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Line"/>
          <p:cNvSpPr/>
          <p:nvPr/>
        </p:nvSpPr>
        <p:spPr>
          <a:xfrm>
            <a:off x="16754659" y="4044204"/>
            <a:ext cx="173873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>
            <a:off x="10294579" y="3733465"/>
            <a:ext cx="173873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7" name="Line"/>
          <p:cNvSpPr/>
          <p:nvPr/>
        </p:nvSpPr>
        <p:spPr>
          <a:xfrm flipH="1">
            <a:off x="18431119" y="4895245"/>
            <a:ext cx="1716281" cy="171628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8" name="Line"/>
          <p:cNvSpPr/>
          <p:nvPr/>
        </p:nvSpPr>
        <p:spPr>
          <a:xfrm>
            <a:off x="21158542" y="4920280"/>
            <a:ext cx="1482905" cy="166487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9" name="Line"/>
          <p:cNvSpPr/>
          <p:nvPr/>
        </p:nvSpPr>
        <p:spPr>
          <a:xfrm flipH="1">
            <a:off x="10264640" y="4549664"/>
            <a:ext cx="173873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0" name="Line"/>
          <p:cNvSpPr/>
          <p:nvPr/>
        </p:nvSpPr>
        <p:spPr>
          <a:xfrm flipH="1">
            <a:off x="16754659" y="4549664"/>
            <a:ext cx="173873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" name="Line"/>
          <p:cNvSpPr/>
          <p:nvPr/>
        </p:nvSpPr>
        <p:spPr>
          <a:xfrm flipH="1">
            <a:off x="2732372" y="4448064"/>
            <a:ext cx="173873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" name="AuthenticationSuccessHandler"/>
          <p:cNvSpPr txBox="1"/>
          <p:nvPr/>
        </p:nvSpPr>
        <p:spPr>
          <a:xfrm>
            <a:off x="1323643" y="5795373"/>
            <a:ext cx="76022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AuthenticationSuccessHandler</a:t>
            </a:r>
          </a:p>
        </p:txBody>
      </p:sp>
      <p:sp>
        <p:nvSpPr>
          <p:cNvPr id="163" name="AuthenticationFailureHandler"/>
          <p:cNvSpPr txBox="1"/>
          <p:nvPr/>
        </p:nvSpPr>
        <p:spPr>
          <a:xfrm>
            <a:off x="7999075" y="7512449"/>
            <a:ext cx="718718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AuthenticationFailureHandler</a:t>
            </a:r>
          </a:p>
        </p:txBody>
      </p:sp>
      <p:sp>
        <p:nvSpPr>
          <p:cNvPr id="164" name="Line"/>
          <p:cNvSpPr/>
          <p:nvPr/>
        </p:nvSpPr>
        <p:spPr>
          <a:xfrm>
            <a:off x="8132309" y="4877985"/>
            <a:ext cx="2458136" cy="245813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5" name="Mocked User"/>
          <p:cNvSpPr txBox="1"/>
          <p:nvPr/>
        </p:nvSpPr>
        <p:spPr>
          <a:xfrm>
            <a:off x="3375217" y="10321065"/>
            <a:ext cx="335026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Mocked User</a:t>
            </a:r>
          </a:p>
        </p:txBody>
      </p:sp>
      <p:sp>
        <p:nvSpPr>
          <p:cNvPr id="166" name="Line"/>
          <p:cNvSpPr/>
          <p:nvPr/>
        </p:nvSpPr>
        <p:spPr>
          <a:xfrm flipV="1">
            <a:off x="12987483" y="8440186"/>
            <a:ext cx="3625221" cy="362522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7" name="@WithMockUser"/>
          <p:cNvSpPr txBox="1"/>
          <p:nvPr/>
        </p:nvSpPr>
        <p:spPr>
          <a:xfrm>
            <a:off x="223998" y="12247998"/>
            <a:ext cx="410413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@WithMockUser</a:t>
            </a:r>
          </a:p>
        </p:txBody>
      </p:sp>
      <p:sp>
        <p:nvSpPr>
          <p:cNvPr id="168" name="Rectangle"/>
          <p:cNvSpPr/>
          <p:nvPr/>
        </p:nvSpPr>
        <p:spPr>
          <a:xfrm>
            <a:off x="6915690" y="1830755"/>
            <a:ext cx="17382527" cy="7043559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@WithUserDetails"/>
          <p:cNvSpPr txBox="1"/>
          <p:nvPr/>
        </p:nvSpPr>
        <p:spPr>
          <a:xfrm>
            <a:off x="9381089" y="12247998"/>
            <a:ext cx="442315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@WithUserDetails</a:t>
            </a:r>
          </a:p>
        </p:txBody>
      </p:sp>
      <p:sp>
        <p:nvSpPr>
          <p:cNvPr id="170" name="Line"/>
          <p:cNvSpPr/>
          <p:nvPr/>
        </p:nvSpPr>
        <p:spPr>
          <a:xfrm flipV="1">
            <a:off x="2264820" y="9421462"/>
            <a:ext cx="1564112" cy="299146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" name="Line"/>
          <p:cNvSpPr/>
          <p:nvPr/>
        </p:nvSpPr>
        <p:spPr>
          <a:xfrm flipH="1" flipV="1">
            <a:off x="6326432" y="8917711"/>
            <a:ext cx="4898905" cy="329218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3"/>
      <p:bldP build="whole" bldLvl="1" animBg="1" rev="0" advAuto="0" spid="149" grpId="9"/>
      <p:bldP build="whole" bldLvl="1" animBg="1" rev="0" advAuto="0" spid="168" grpId="23"/>
      <p:bldP build="whole" bldLvl="1" animBg="1" rev="0" advAuto="0" spid="158" grpId="10"/>
      <p:bldP build="whole" bldLvl="1" animBg="1" rev="0" advAuto="0" spid="152" grpId="14"/>
      <p:bldP build="whole" bldLvl="1" animBg="1" rev="0" advAuto="0" spid="157" grpId="8"/>
      <p:bldP build="whole" bldLvl="1" animBg="1" rev="0" advAuto="0" spid="170" grpId="22"/>
      <p:bldP build="whole" bldLvl="1" animBg="1" rev="0" advAuto="0" spid="167" grpId="20"/>
      <p:bldP build="whole" bldLvl="1" animBg="1" rev="0" advAuto="0" spid="171" grpId="26"/>
      <p:bldP build="whole" bldLvl="1" animBg="1" rev="0" advAuto="0" spid="161" grpId="19"/>
      <p:bldP build="whole" bldLvl="1" animBg="1" rev="0" advAuto="0" spid="163" grpId="18"/>
      <p:bldP build="whole" bldLvl="1" animBg="1" rev="0" advAuto="0" spid="169" grpId="24"/>
      <p:bldP build="whole" bldLvl="1" animBg="1" rev="0" advAuto="0" spid="150" grpId="11"/>
      <p:bldP build="whole" bldLvl="1" animBg="1" rev="0" advAuto="0" spid="162" grpId="15"/>
      <p:bldP build="whole" bldLvl="1" animBg="1" rev="0" advAuto="0" spid="154" grpId="1"/>
      <p:bldP build="whole" bldLvl="1" animBg="1" rev="0" advAuto="0" spid="165" grpId="21"/>
      <p:bldP build="whole" bldLvl="1" animBg="1" rev="0" advAuto="0" spid="148" grpId="7"/>
      <p:bldP build="whole" bldLvl="1" animBg="1" rev="0" advAuto="0" spid="147" grpId="5"/>
      <p:bldP build="whole" bldLvl="1" animBg="1" rev="0" advAuto="0" spid="160" grpId="12"/>
      <p:bldP build="whole" bldLvl="1" animBg="1" rev="0" advAuto="0" spid="151" grpId="16"/>
      <p:bldP build="whole" bldLvl="1" animBg="1" rev="0" advAuto="0" spid="159" grpId="13"/>
      <p:bldP build="whole" bldLvl="1" animBg="1" rev="0" advAuto="0" spid="166" grpId="25"/>
      <p:bldP build="whole" bldLvl="1" animBg="1" rev="0" advAuto="0" spid="164" grpId="17"/>
      <p:bldP build="whole" bldLvl="1" animBg="1" rev="0" advAuto="0" spid="155" grpId="6"/>
      <p:bldP build="whole" bldLvl="1" animBg="1" rev="0" advAuto="0" spid="156" grpId="4"/>
      <p:bldP build="whole" bldLvl="1" animBg="1" rev="0" advAuto="0" spid="153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uthentication Filter"/>
          <p:cNvSpPr/>
          <p:nvPr/>
        </p:nvSpPr>
        <p:spPr>
          <a:xfrm>
            <a:off x="5204179" y="1338422"/>
            <a:ext cx="4481466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Authentication Filter</a:t>
            </a:r>
          </a:p>
        </p:txBody>
      </p:sp>
      <p:sp>
        <p:nvSpPr>
          <p:cNvPr id="174" name="Authentication Manager"/>
          <p:cNvSpPr/>
          <p:nvPr/>
        </p:nvSpPr>
        <p:spPr>
          <a:xfrm>
            <a:off x="12067802" y="1338422"/>
            <a:ext cx="448146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Authentication Manager</a:t>
            </a:r>
          </a:p>
        </p:txBody>
      </p:sp>
      <p:sp>
        <p:nvSpPr>
          <p:cNvPr id="175" name="Authentication Provider"/>
          <p:cNvSpPr/>
          <p:nvPr/>
        </p:nvSpPr>
        <p:spPr>
          <a:xfrm>
            <a:off x="18527881" y="1338422"/>
            <a:ext cx="4617319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Authentication Provider</a:t>
            </a:r>
          </a:p>
        </p:txBody>
      </p:sp>
      <p:sp>
        <p:nvSpPr>
          <p:cNvPr id="176" name="User Details Service"/>
          <p:cNvSpPr/>
          <p:nvPr/>
        </p:nvSpPr>
        <p:spPr>
          <a:xfrm>
            <a:off x="16063875" y="4820074"/>
            <a:ext cx="3389983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User Details Service</a:t>
            </a:r>
          </a:p>
        </p:txBody>
      </p:sp>
      <p:sp>
        <p:nvSpPr>
          <p:cNvPr id="177" name="Password Encoder"/>
          <p:cNvSpPr/>
          <p:nvPr/>
        </p:nvSpPr>
        <p:spPr>
          <a:xfrm>
            <a:off x="20632873" y="4801321"/>
            <a:ext cx="3323904" cy="130750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Password Encoder</a:t>
            </a:r>
          </a:p>
        </p:txBody>
      </p:sp>
      <p:sp>
        <p:nvSpPr>
          <p:cNvPr id="178" name="Line"/>
          <p:cNvSpPr/>
          <p:nvPr/>
        </p:nvSpPr>
        <p:spPr>
          <a:xfrm>
            <a:off x="2519922" y="1662683"/>
            <a:ext cx="173873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" name="Notebook"/>
          <p:cNvSpPr/>
          <p:nvPr/>
        </p:nvSpPr>
        <p:spPr>
          <a:xfrm>
            <a:off x="427222" y="1551011"/>
            <a:ext cx="1508171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Line"/>
          <p:cNvSpPr/>
          <p:nvPr/>
        </p:nvSpPr>
        <p:spPr>
          <a:xfrm>
            <a:off x="16669208" y="1973422"/>
            <a:ext cx="173873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" name="Line"/>
          <p:cNvSpPr/>
          <p:nvPr/>
        </p:nvSpPr>
        <p:spPr>
          <a:xfrm>
            <a:off x="10209129" y="1662683"/>
            <a:ext cx="173873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2" name="Line"/>
          <p:cNvSpPr/>
          <p:nvPr/>
        </p:nvSpPr>
        <p:spPr>
          <a:xfrm flipH="1">
            <a:off x="18345668" y="2824463"/>
            <a:ext cx="1716282" cy="171628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" name="Line"/>
          <p:cNvSpPr/>
          <p:nvPr/>
        </p:nvSpPr>
        <p:spPr>
          <a:xfrm>
            <a:off x="21073091" y="2849498"/>
            <a:ext cx="1482905" cy="166487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4" name="Line"/>
          <p:cNvSpPr/>
          <p:nvPr/>
        </p:nvSpPr>
        <p:spPr>
          <a:xfrm flipH="1" flipV="1">
            <a:off x="10179191" y="2478882"/>
            <a:ext cx="173873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5" name="Line"/>
          <p:cNvSpPr/>
          <p:nvPr/>
        </p:nvSpPr>
        <p:spPr>
          <a:xfrm flipH="1" flipV="1">
            <a:off x="16669208" y="2478882"/>
            <a:ext cx="173873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" name="Line"/>
          <p:cNvSpPr/>
          <p:nvPr/>
        </p:nvSpPr>
        <p:spPr>
          <a:xfrm flipH="1" flipV="1">
            <a:off x="2646922" y="2377282"/>
            <a:ext cx="173873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7" name="Authentication Filter"/>
          <p:cNvSpPr/>
          <p:nvPr/>
        </p:nvSpPr>
        <p:spPr>
          <a:xfrm>
            <a:off x="5204180" y="7339275"/>
            <a:ext cx="4481465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Authentication Filter</a:t>
            </a:r>
          </a:p>
        </p:txBody>
      </p:sp>
      <p:sp>
        <p:nvSpPr>
          <p:cNvPr id="188" name="Line"/>
          <p:cNvSpPr/>
          <p:nvPr/>
        </p:nvSpPr>
        <p:spPr>
          <a:xfrm>
            <a:off x="2519922" y="7663536"/>
            <a:ext cx="173873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9" name="Notebook"/>
          <p:cNvSpPr/>
          <p:nvPr/>
        </p:nvSpPr>
        <p:spPr>
          <a:xfrm>
            <a:off x="427223" y="7551864"/>
            <a:ext cx="1508170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Line"/>
          <p:cNvSpPr/>
          <p:nvPr/>
        </p:nvSpPr>
        <p:spPr>
          <a:xfrm flipH="1">
            <a:off x="2646922" y="8378135"/>
            <a:ext cx="173873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1" name="Token Store"/>
          <p:cNvSpPr/>
          <p:nvPr/>
        </p:nvSpPr>
        <p:spPr>
          <a:xfrm>
            <a:off x="5204179" y="4338848"/>
            <a:ext cx="4221529" cy="11425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Token Store</a:t>
            </a:r>
          </a:p>
        </p:txBody>
      </p:sp>
      <p:sp>
        <p:nvSpPr>
          <p:cNvPr id="192" name="Line"/>
          <p:cNvSpPr/>
          <p:nvPr/>
        </p:nvSpPr>
        <p:spPr>
          <a:xfrm>
            <a:off x="7444911" y="2693714"/>
            <a:ext cx="1" cy="155984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" name="Line"/>
          <p:cNvSpPr/>
          <p:nvPr/>
        </p:nvSpPr>
        <p:spPr>
          <a:xfrm flipV="1">
            <a:off x="7226536" y="5553707"/>
            <a:ext cx="1" cy="155984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" name="Security Context"/>
          <p:cNvSpPr/>
          <p:nvPr/>
        </p:nvSpPr>
        <p:spPr>
          <a:xfrm>
            <a:off x="3023400" y="11503423"/>
            <a:ext cx="4481465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Security Context</a:t>
            </a:r>
          </a:p>
        </p:txBody>
      </p:sp>
      <p:sp>
        <p:nvSpPr>
          <p:cNvPr id="195" name="Line"/>
          <p:cNvSpPr/>
          <p:nvPr/>
        </p:nvSpPr>
        <p:spPr>
          <a:xfrm flipH="1">
            <a:off x="4580763" y="8696072"/>
            <a:ext cx="2587393" cy="258739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" name="Role Info"/>
          <p:cNvSpPr txBox="1"/>
          <p:nvPr/>
        </p:nvSpPr>
        <p:spPr>
          <a:xfrm>
            <a:off x="6450762" y="9701766"/>
            <a:ext cx="228600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Role Info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8"/>
      <p:bldP build="whole" bldLvl="1" animBg="1" rev="0" advAuto="0" spid="195" grpId="22"/>
      <p:bldP build="whole" bldLvl="1" animBg="1" rev="0" advAuto="0" spid="189" grpId="15"/>
      <p:bldP build="whole" bldLvl="1" animBg="1" rev="0" advAuto="0" spid="174" grpId="5"/>
      <p:bldP build="whole" bldLvl="1" animBg="1" rev="0" advAuto="0" spid="173" grpId="3"/>
      <p:bldP build="whole" bldLvl="1" animBg="1" rev="0" advAuto="0" spid="192" grpId="19"/>
      <p:bldP build="whole" bldLvl="1" animBg="1" rev="0" advAuto="0" spid="181" grpId="4"/>
      <p:bldP build="whole" bldLvl="1" animBg="1" rev="0" advAuto="0" spid="196" grpId="24"/>
      <p:bldP build="whole" bldLvl="1" animBg="1" rev="0" advAuto="0" spid="183" grpId="10"/>
      <p:bldP build="whole" bldLvl="1" animBg="1" rev="0" advAuto="0" spid="193" grpId="21"/>
      <p:bldP build="whole" bldLvl="1" animBg="1" rev="0" advAuto="0" spid="194" grpId="23"/>
      <p:bldP build="whole" bldLvl="1" animBg="1" rev="0" advAuto="0" spid="184" grpId="13"/>
      <p:bldP build="whole" bldLvl="1" animBg="1" rev="0" advAuto="0" spid="190" grpId="18"/>
      <p:bldP build="whole" bldLvl="1" animBg="1" rev="0" advAuto="0" spid="191" grpId="20"/>
      <p:bldP build="whole" bldLvl="1" animBg="1" rev="0" advAuto="0" spid="180" grpId="6"/>
      <p:bldP build="whole" bldLvl="1" animBg="1" rev="0" advAuto="0" spid="177" grpId="11"/>
      <p:bldP build="whole" bldLvl="1" animBg="1" rev="0" advAuto="0" spid="175" grpId="7"/>
      <p:bldP build="whole" bldLvl="1" animBg="1" rev="0" advAuto="0" spid="186" grpId="14"/>
      <p:bldP build="whole" bldLvl="1" animBg="1" rev="0" advAuto="0" spid="176" grpId="9"/>
      <p:bldP build="whole" bldLvl="1" animBg="1" rev="0" advAuto="0" spid="185" grpId="12"/>
      <p:bldP build="whole" bldLvl="1" animBg="1" rev="0" advAuto="0" spid="188" grpId="16"/>
      <p:bldP build="whole" bldLvl="1" animBg="1" rev="0" advAuto="0" spid="179" grpId="1"/>
      <p:bldP build="whole" bldLvl="1" animBg="1" rev="0" advAuto="0" spid="187" grpId="17"/>
      <p:bldP build="whole" bldLvl="1" animBg="1" rev="0" advAuto="0" spid="178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SRF"/>
          <p:cNvSpPr txBox="1"/>
          <p:nvPr/>
        </p:nvSpPr>
        <p:spPr>
          <a:xfrm>
            <a:off x="317382" y="310004"/>
            <a:ext cx="286258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CSRF</a:t>
            </a:r>
          </a:p>
        </p:txBody>
      </p:sp>
      <p:sp>
        <p:nvSpPr>
          <p:cNvPr id="199" name="CSRFFilter"/>
          <p:cNvSpPr/>
          <p:nvPr/>
        </p:nvSpPr>
        <p:spPr>
          <a:xfrm>
            <a:off x="9149395" y="5011322"/>
            <a:ext cx="5290698" cy="18082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CSRFFilter</a:t>
            </a:r>
          </a:p>
        </p:txBody>
      </p:sp>
      <p:sp>
        <p:nvSpPr>
          <p:cNvPr id="200" name="CSRFTokenRepository"/>
          <p:cNvSpPr/>
          <p:nvPr/>
        </p:nvSpPr>
        <p:spPr>
          <a:xfrm>
            <a:off x="9299910" y="9365040"/>
            <a:ext cx="5290698" cy="18082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CSRFTokenRepository</a:t>
            </a:r>
          </a:p>
        </p:txBody>
      </p:sp>
      <p:sp>
        <p:nvSpPr>
          <p:cNvPr id="201" name="Line"/>
          <p:cNvSpPr/>
          <p:nvPr/>
        </p:nvSpPr>
        <p:spPr>
          <a:xfrm>
            <a:off x="11794743" y="7021834"/>
            <a:ext cx="1" cy="176462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2" name="Authentication Filter"/>
          <p:cNvSpPr/>
          <p:nvPr/>
        </p:nvSpPr>
        <p:spPr>
          <a:xfrm>
            <a:off x="5289629" y="3409204"/>
            <a:ext cx="4481465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Authentication Filter</a:t>
            </a:r>
          </a:p>
        </p:txBody>
      </p:sp>
      <p:sp>
        <p:nvSpPr>
          <p:cNvPr id="203" name="Authentication Manager"/>
          <p:cNvSpPr/>
          <p:nvPr/>
        </p:nvSpPr>
        <p:spPr>
          <a:xfrm>
            <a:off x="12153252" y="3409204"/>
            <a:ext cx="448146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Authentication Manager</a:t>
            </a:r>
          </a:p>
        </p:txBody>
      </p:sp>
      <p:sp>
        <p:nvSpPr>
          <p:cNvPr id="204" name="Authentication Provider"/>
          <p:cNvSpPr/>
          <p:nvPr/>
        </p:nvSpPr>
        <p:spPr>
          <a:xfrm>
            <a:off x="18613332" y="3409204"/>
            <a:ext cx="4617319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Authentication Provider</a:t>
            </a:r>
          </a:p>
        </p:txBody>
      </p:sp>
      <p:sp>
        <p:nvSpPr>
          <p:cNvPr id="205" name="User Details Service"/>
          <p:cNvSpPr/>
          <p:nvPr/>
        </p:nvSpPr>
        <p:spPr>
          <a:xfrm>
            <a:off x="16149325" y="6890856"/>
            <a:ext cx="3389984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User Details Service</a:t>
            </a:r>
          </a:p>
        </p:txBody>
      </p:sp>
      <p:sp>
        <p:nvSpPr>
          <p:cNvPr id="206" name="Password Encoder"/>
          <p:cNvSpPr/>
          <p:nvPr/>
        </p:nvSpPr>
        <p:spPr>
          <a:xfrm>
            <a:off x="20718324" y="6872103"/>
            <a:ext cx="3323904" cy="130750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Password Encoder</a:t>
            </a:r>
          </a:p>
        </p:txBody>
      </p:sp>
      <p:sp>
        <p:nvSpPr>
          <p:cNvPr id="207" name="Security Context"/>
          <p:cNvSpPr/>
          <p:nvPr/>
        </p:nvSpPr>
        <p:spPr>
          <a:xfrm>
            <a:off x="2884020" y="7620706"/>
            <a:ext cx="4481466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Security Context</a:t>
            </a:r>
          </a:p>
        </p:txBody>
      </p:sp>
      <p:sp>
        <p:nvSpPr>
          <p:cNvPr id="208" name="Line"/>
          <p:cNvSpPr/>
          <p:nvPr/>
        </p:nvSpPr>
        <p:spPr>
          <a:xfrm flipH="1">
            <a:off x="4441383" y="4813356"/>
            <a:ext cx="2587393" cy="258739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9" name="Line"/>
          <p:cNvSpPr/>
          <p:nvPr/>
        </p:nvSpPr>
        <p:spPr>
          <a:xfrm>
            <a:off x="2605372" y="3733465"/>
            <a:ext cx="173873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0" name="Notebook"/>
          <p:cNvSpPr/>
          <p:nvPr/>
        </p:nvSpPr>
        <p:spPr>
          <a:xfrm>
            <a:off x="512672" y="3621793"/>
            <a:ext cx="1508171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" name="Line"/>
          <p:cNvSpPr/>
          <p:nvPr/>
        </p:nvSpPr>
        <p:spPr>
          <a:xfrm>
            <a:off x="16754659" y="4044204"/>
            <a:ext cx="173873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2" name="Line"/>
          <p:cNvSpPr/>
          <p:nvPr/>
        </p:nvSpPr>
        <p:spPr>
          <a:xfrm>
            <a:off x="10294579" y="3733465"/>
            <a:ext cx="173873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" name="Line"/>
          <p:cNvSpPr/>
          <p:nvPr/>
        </p:nvSpPr>
        <p:spPr>
          <a:xfrm flipH="1">
            <a:off x="18431119" y="4895245"/>
            <a:ext cx="1716281" cy="171628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4" name="Line"/>
          <p:cNvSpPr/>
          <p:nvPr/>
        </p:nvSpPr>
        <p:spPr>
          <a:xfrm>
            <a:off x="21158542" y="4920280"/>
            <a:ext cx="1482905" cy="166487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" name="Line"/>
          <p:cNvSpPr/>
          <p:nvPr/>
        </p:nvSpPr>
        <p:spPr>
          <a:xfrm flipH="1">
            <a:off x="10264640" y="4549664"/>
            <a:ext cx="173873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6" name="Line"/>
          <p:cNvSpPr/>
          <p:nvPr/>
        </p:nvSpPr>
        <p:spPr>
          <a:xfrm flipH="1">
            <a:off x="16754659" y="4549664"/>
            <a:ext cx="173873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" name="Line"/>
          <p:cNvSpPr/>
          <p:nvPr/>
        </p:nvSpPr>
        <p:spPr>
          <a:xfrm flipH="1">
            <a:off x="2732372" y="4448064"/>
            <a:ext cx="173873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18"/>
      <p:bldP build="whole" bldLvl="1" animBg="1" rev="0" advAuto="0" spid="216" grpId="15"/>
      <p:bldP build="whole" bldLvl="1" animBg="1" rev="0" advAuto="0" spid="203" grpId="8"/>
      <p:bldP build="whole" bldLvl="1" animBg="1" rev="0" advAuto="0" spid="211" grpId="9"/>
      <p:bldP build="whole" bldLvl="1" animBg="1" rev="0" advAuto="0" spid="215" grpId="16"/>
      <p:bldP build="whole" bldLvl="1" animBg="1" rev="0" advAuto="0" spid="217" grpId="19"/>
      <p:bldP build="whole" bldLvl="1" animBg="1" rev="0" advAuto="0" spid="214" grpId="13"/>
      <p:bldP build="whole" bldLvl="1" animBg="1" rev="0" advAuto="0" spid="200" grpId="3"/>
      <p:bldP build="whole" bldLvl="1" animBg="1" rev="0" advAuto="0" spid="199" grpId="2"/>
      <p:bldP build="whole" bldLvl="1" animBg="1" rev="0" advAuto="0" spid="212" grpId="7"/>
      <p:bldP build="whole" bldLvl="1" animBg="1" rev="0" advAuto="0" spid="209" grpId="5"/>
      <p:bldP build="whole" bldLvl="1" animBg="1" rev="0" advAuto="0" spid="198" grpId="1"/>
      <p:bldP build="whole" bldLvl="1" animBg="1" rev="0" advAuto="0" spid="202" grpId="6"/>
      <p:bldP build="whole" bldLvl="1" animBg="1" rev="0" advAuto="0" spid="206" grpId="14"/>
      <p:bldP build="whole" bldLvl="1" animBg="1" rev="0" advAuto="0" spid="204" grpId="10"/>
      <p:bldP build="whole" bldLvl="1" animBg="1" rev="0" advAuto="0" spid="213" grpId="11"/>
      <p:bldP build="whole" bldLvl="1" animBg="1" rev="0" advAuto="0" spid="210" grpId="4"/>
      <p:bldP build="whole" bldLvl="1" animBg="1" rev="0" advAuto="0" spid="205" grpId="12"/>
      <p:bldP build="whole" bldLvl="1" animBg="1" rev="0" advAuto="0" spid="208" grpId="1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oupon API"/>
          <p:cNvSpPr/>
          <p:nvPr/>
        </p:nvSpPr>
        <p:spPr>
          <a:xfrm>
            <a:off x="18706658" y="4430977"/>
            <a:ext cx="4580887" cy="2965189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Coupon API</a:t>
            </a:r>
          </a:p>
        </p:txBody>
      </p:sp>
      <p:sp>
        <p:nvSpPr>
          <p:cNvPr id="220" name="Computer"/>
          <p:cNvSpPr/>
          <p:nvPr/>
        </p:nvSpPr>
        <p:spPr>
          <a:xfrm>
            <a:off x="3114159" y="9890672"/>
            <a:ext cx="1389802" cy="112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Notebook"/>
          <p:cNvSpPr/>
          <p:nvPr/>
        </p:nvSpPr>
        <p:spPr>
          <a:xfrm>
            <a:off x="3054974" y="2407414"/>
            <a:ext cx="1508171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Coupon Frontend"/>
          <p:cNvSpPr/>
          <p:nvPr/>
        </p:nvSpPr>
        <p:spPr>
          <a:xfrm>
            <a:off x="12063793" y="8719452"/>
            <a:ext cx="4580888" cy="296518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Coupon Frontend</a:t>
            </a:r>
          </a:p>
        </p:txBody>
      </p:sp>
      <p:sp>
        <p:nvSpPr>
          <p:cNvPr id="223" name="Product Frontend"/>
          <p:cNvSpPr/>
          <p:nvPr/>
        </p:nvSpPr>
        <p:spPr>
          <a:xfrm>
            <a:off x="11653187" y="981463"/>
            <a:ext cx="4580887" cy="296518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Product Frontend</a:t>
            </a:r>
          </a:p>
        </p:txBody>
      </p:sp>
      <p:sp>
        <p:nvSpPr>
          <p:cNvPr id="224" name="Line"/>
          <p:cNvSpPr/>
          <p:nvPr/>
        </p:nvSpPr>
        <p:spPr>
          <a:xfrm flipV="1">
            <a:off x="5145540" y="9917494"/>
            <a:ext cx="5050688" cy="6025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5" name="Line"/>
          <p:cNvSpPr/>
          <p:nvPr/>
        </p:nvSpPr>
        <p:spPr>
          <a:xfrm>
            <a:off x="16582194" y="2542602"/>
            <a:ext cx="4102488" cy="17329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6" name="Line"/>
          <p:cNvSpPr/>
          <p:nvPr/>
        </p:nvSpPr>
        <p:spPr>
          <a:xfrm flipV="1">
            <a:off x="5837590" y="2286046"/>
            <a:ext cx="5050688" cy="6025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7" name="Line"/>
          <p:cNvSpPr/>
          <p:nvPr/>
        </p:nvSpPr>
        <p:spPr>
          <a:xfrm flipV="1">
            <a:off x="17147244" y="7821328"/>
            <a:ext cx="3287210" cy="21955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8" name="productfrontend.com"/>
          <p:cNvSpPr txBox="1"/>
          <p:nvPr/>
        </p:nvSpPr>
        <p:spPr>
          <a:xfrm>
            <a:off x="11956714" y="4407436"/>
            <a:ext cx="397383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productfrontend.com</a:t>
            </a:r>
          </a:p>
        </p:txBody>
      </p:sp>
      <p:sp>
        <p:nvSpPr>
          <p:cNvPr id="229" name="couponfrontend.com"/>
          <p:cNvSpPr txBox="1"/>
          <p:nvPr/>
        </p:nvSpPr>
        <p:spPr>
          <a:xfrm>
            <a:off x="12392087" y="12180401"/>
            <a:ext cx="392430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couponfrontend.com</a:t>
            </a:r>
          </a:p>
        </p:txBody>
      </p:sp>
      <p:sp>
        <p:nvSpPr>
          <p:cNvPr id="230" name="couponapi.com"/>
          <p:cNvSpPr txBox="1"/>
          <p:nvPr/>
        </p:nvSpPr>
        <p:spPr>
          <a:xfrm>
            <a:off x="19893264" y="8170684"/>
            <a:ext cx="293560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couponapi.com</a:t>
            </a:r>
          </a:p>
        </p:txBody>
      </p:sp>
      <p:sp>
        <p:nvSpPr>
          <p:cNvPr id="231" name="Access-Control-Allow-Origin"/>
          <p:cNvSpPr txBox="1"/>
          <p:nvPr/>
        </p:nvSpPr>
        <p:spPr>
          <a:xfrm>
            <a:off x="3826790" y="4045616"/>
            <a:ext cx="535381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Access-Control-Allow-Origin</a:t>
            </a:r>
          </a:p>
        </p:txBody>
      </p:sp>
      <p:sp>
        <p:nvSpPr>
          <p:cNvPr id="232" name="Access-Control-Allow-Methods"/>
          <p:cNvSpPr txBox="1"/>
          <p:nvPr/>
        </p:nvSpPr>
        <p:spPr>
          <a:xfrm>
            <a:off x="3798545" y="4830902"/>
            <a:ext cx="584835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Access-Control-Allow-Methods</a:t>
            </a:r>
          </a:p>
        </p:txBody>
      </p:sp>
      <p:sp>
        <p:nvSpPr>
          <p:cNvPr id="233" name="Access-Control-Allow-Headers"/>
          <p:cNvSpPr txBox="1"/>
          <p:nvPr/>
        </p:nvSpPr>
        <p:spPr>
          <a:xfrm>
            <a:off x="3833788" y="5616189"/>
            <a:ext cx="577786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Access-Control-Allow-Headers</a:t>
            </a:r>
          </a:p>
        </p:txBody>
      </p:sp>
      <p:sp>
        <p:nvSpPr>
          <p:cNvPr id="234" name="CORS"/>
          <p:cNvSpPr txBox="1"/>
          <p:nvPr/>
        </p:nvSpPr>
        <p:spPr>
          <a:xfrm>
            <a:off x="274202" y="310004"/>
            <a:ext cx="305054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CORS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6"/>
      <p:bldP build="whole" bldLvl="1" animBg="1" rev="0" advAuto="0" spid="220" grpId="11"/>
      <p:bldP build="whole" bldLvl="1" animBg="1" rev="0" advAuto="0" spid="219" grpId="1"/>
      <p:bldP build="whole" bldLvl="1" animBg="1" rev="0" advAuto="0" spid="221" grpId="9"/>
      <p:bldP build="whole" bldLvl="1" animBg="1" rev="0" advAuto="0" spid="227" grpId="8"/>
      <p:bldP build="whole" bldLvl="1" animBg="1" rev="0" advAuto="0" spid="233" grpId="16"/>
      <p:bldP build="whole" bldLvl="1" animBg="1" rev="0" advAuto="0" spid="226" grpId="10"/>
      <p:bldP build="whole" bldLvl="1" animBg="1" rev="0" advAuto="0" spid="234" grpId="13"/>
      <p:bldP build="whole" bldLvl="1" animBg="1" rev="0" advAuto="0" spid="224" grpId="12"/>
      <p:bldP build="whole" bldLvl="1" animBg="1" rev="0" advAuto="0" spid="222" grpId="3"/>
      <p:bldP build="whole" bldLvl="1" animBg="1" rev="0" advAuto="0" spid="228" grpId="5"/>
      <p:bldP build="whole" bldLvl="1" animBg="1" rev="0" advAuto="0" spid="223" grpId="2"/>
      <p:bldP build="whole" bldLvl="1" animBg="1" rev="0" advAuto="0" spid="225" grpId="7"/>
      <p:bldP build="whole" bldLvl="1" animBg="1" rev="0" advAuto="0" spid="231" grpId="14"/>
      <p:bldP build="whole" bldLvl="1" animBg="1" rev="0" advAuto="0" spid="230" grpId="4"/>
      <p:bldP build="whole" bldLvl="1" animBg="1" rev="0" advAuto="0" spid="232" grpId="1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ecure REST APIs"/>
          <p:cNvSpPr txBox="1"/>
          <p:nvPr/>
        </p:nvSpPr>
        <p:spPr>
          <a:xfrm>
            <a:off x="407261" y="581396"/>
            <a:ext cx="895858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Secure REST APIs</a:t>
            </a:r>
          </a:p>
        </p:txBody>
      </p:sp>
      <p:sp>
        <p:nvSpPr>
          <p:cNvPr id="237" name="Secure REST APIs"/>
          <p:cNvSpPr txBox="1"/>
          <p:nvPr/>
        </p:nvSpPr>
        <p:spPr>
          <a:xfrm>
            <a:off x="4051451" y="3264880"/>
            <a:ext cx="850544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Secure REST APIs</a:t>
            </a:r>
          </a:p>
        </p:txBody>
      </p:sp>
      <p:sp>
        <p:nvSpPr>
          <p:cNvPr id="238" name="UserDetailsService"/>
          <p:cNvSpPr txBox="1"/>
          <p:nvPr/>
        </p:nvSpPr>
        <p:spPr>
          <a:xfrm>
            <a:off x="12769508" y="1865303"/>
            <a:ext cx="869238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UserDetailsService</a:t>
            </a:r>
          </a:p>
        </p:txBody>
      </p:sp>
      <p:sp>
        <p:nvSpPr>
          <p:cNvPr id="239" name="PasswordEncoder"/>
          <p:cNvSpPr txBox="1"/>
          <p:nvPr/>
        </p:nvSpPr>
        <p:spPr>
          <a:xfrm>
            <a:off x="12910224" y="4774065"/>
            <a:ext cx="841095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PasswordEncoder</a:t>
            </a:r>
          </a:p>
        </p:txBody>
      </p:sp>
      <p:sp>
        <p:nvSpPr>
          <p:cNvPr id="240" name="WebSecurityConfig"/>
          <p:cNvSpPr txBox="1"/>
          <p:nvPr/>
        </p:nvSpPr>
        <p:spPr>
          <a:xfrm>
            <a:off x="3882795" y="6987817"/>
            <a:ext cx="884275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WebSecurityConfig</a:t>
            </a:r>
          </a:p>
        </p:txBody>
      </p:sp>
      <p:sp>
        <p:nvSpPr>
          <p:cNvPr id="241" name="URLs and Http Method"/>
          <p:cNvSpPr txBox="1"/>
          <p:nvPr/>
        </p:nvSpPr>
        <p:spPr>
          <a:xfrm>
            <a:off x="3859053" y="9964428"/>
            <a:ext cx="1065428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URLs and Http 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6" grpId="1"/>
      <p:bldP build="whole" bldLvl="1" animBg="1" rev="0" advAuto="0" spid="239" grpId="4"/>
      <p:bldP build="whole" bldLvl="1" animBg="1" rev="0" advAuto="0" spid="238" grpId="3"/>
      <p:bldP build="whole" bldLvl="1" animBg="1" rev="0" advAuto="0" spid="241" grpId="6"/>
      <p:bldP build="whole" bldLvl="1" animBg="1" rev="0" advAuto="0" spid="237" grpId="2"/>
      <p:bldP build="whole" bldLvl="1" animBg="1" rev="0" advAuto="0" spid="240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ecure WebApp"/>
          <p:cNvSpPr txBox="1"/>
          <p:nvPr/>
        </p:nvSpPr>
        <p:spPr>
          <a:xfrm>
            <a:off x="497730" y="581396"/>
            <a:ext cx="782777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Secure WebApp</a:t>
            </a:r>
          </a:p>
        </p:txBody>
      </p:sp>
      <p:sp>
        <p:nvSpPr>
          <p:cNvPr id="244" name="Create a Thymeleaf frontend"/>
          <p:cNvSpPr txBox="1"/>
          <p:nvPr/>
        </p:nvSpPr>
        <p:spPr>
          <a:xfrm>
            <a:off x="4922522" y="3570195"/>
            <a:ext cx="1300530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a Thymeleaf frontend</a:t>
            </a:r>
          </a:p>
        </p:txBody>
      </p:sp>
      <p:sp>
        <p:nvSpPr>
          <p:cNvPr id="245" name="Secure it"/>
          <p:cNvSpPr txBox="1"/>
          <p:nvPr/>
        </p:nvSpPr>
        <p:spPr>
          <a:xfrm>
            <a:off x="5157397" y="5907554"/>
            <a:ext cx="4122421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Secure it</a:t>
            </a:r>
          </a:p>
        </p:txBody>
      </p:sp>
      <p:sp>
        <p:nvSpPr>
          <p:cNvPr id="246" name="Login and Logout"/>
          <p:cNvSpPr txBox="1"/>
          <p:nvPr/>
        </p:nvSpPr>
        <p:spPr>
          <a:xfrm>
            <a:off x="5231333" y="8244914"/>
            <a:ext cx="811326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Login and Logout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4"/>
      <p:bldP build="whole" bldLvl="1" animBg="1" rev="0" advAuto="0" spid="243" grpId="1"/>
      <p:bldP build="whole" bldLvl="1" animBg="1" rev="0" advAuto="0" spid="244" grpId="2"/>
      <p:bldP build="whole" bldLvl="1" animBg="1" rev="0" advAuto="0" spid="245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Oauth"/>
          <p:cNvSpPr txBox="1"/>
          <p:nvPr/>
        </p:nvSpPr>
        <p:spPr>
          <a:xfrm>
            <a:off x="986605" y="513548"/>
            <a:ext cx="305054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Oauth</a:t>
            </a:r>
          </a:p>
        </p:txBody>
      </p:sp>
      <p:sp>
        <p:nvSpPr>
          <p:cNvPr id="249" name="Create Auth Server"/>
          <p:cNvSpPr txBox="1"/>
          <p:nvPr/>
        </p:nvSpPr>
        <p:spPr>
          <a:xfrm>
            <a:off x="3395384" y="3027412"/>
            <a:ext cx="873201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Auth Server</a:t>
            </a:r>
          </a:p>
        </p:txBody>
      </p:sp>
      <p:sp>
        <p:nvSpPr>
          <p:cNvPr id="250" name="Create a Resource Server"/>
          <p:cNvSpPr txBox="1"/>
          <p:nvPr/>
        </p:nvSpPr>
        <p:spPr>
          <a:xfrm>
            <a:off x="3407614" y="5229076"/>
            <a:ext cx="1176070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a Resource Server</a:t>
            </a:r>
          </a:p>
        </p:txBody>
      </p:sp>
      <p:sp>
        <p:nvSpPr>
          <p:cNvPr id="251" name="Access Token"/>
          <p:cNvSpPr txBox="1"/>
          <p:nvPr/>
        </p:nvSpPr>
        <p:spPr>
          <a:xfrm>
            <a:off x="3544035" y="7430740"/>
            <a:ext cx="639927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Access Token</a:t>
            </a:r>
          </a:p>
        </p:txBody>
      </p:sp>
      <p:sp>
        <p:nvSpPr>
          <p:cNvPr id="252" name="Create Product"/>
          <p:cNvSpPr txBox="1"/>
          <p:nvPr/>
        </p:nvSpPr>
        <p:spPr>
          <a:xfrm>
            <a:off x="3480257" y="9632404"/>
            <a:ext cx="700176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Product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9" grpId="2"/>
      <p:bldP build="whole" bldLvl="1" animBg="1" rev="0" advAuto="0" spid="250" grpId="3"/>
      <p:bldP build="whole" bldLvl="1" animBg="1" rev="0" advAuto="0" spid="251" grpId="4"/>
      <p:bldP build="whole" bldLvl="1" animBg="1" rev="0" advAuto="0" spid="252" grpId="5"/>
      <p:bldP build="whole" bldLvl="1" animBg="1" rev="0" advAuto="0" spid="24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