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/>
    <p:restoredTop sz="94676"/>
  </p:normalViewPr>
  <p:slideViewPr>
    <p:cSldViewPr snapToGrid="0">
      <p:cViewPr varScale="1">
        <p:scale>
          <a:sx n="106" d="100"/>
          <a:sy n="106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UPLIFTING THE FARMER THROUGH A CONNECTED ECOSYSTEM	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CSE176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121674340"/>
              </p:ext>
            </p:extLst>
          </p:nvPr>
        </p:nvGraphicFramePr>
        <p:xfrm>
          <a:off x="529389" y="2721840"/>
          <a:ext cx="5426243" cy="146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20211CSE0286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KARTHIK 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20211CSE0856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VISHNU NANDAN A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20211CSE0855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HEMANTH S G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 AFROZ ALAM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B-TECH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MR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 SOFTWARE</a:t>
            </a:r>
          </a:p>
          <a:p>
            <a:pPr algn="l"/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IN" sz="450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The project aims to create a connected ecosystem that provides farmers with the tools and resources they need to improve their livelihoods. This ecosystem could include technology for real-time information (e.g., weather updates, market prices), improved supply chains, access to financial services, and knowledge-sharing platforms. By connecting farmers with these critical resources, the project would empower them to increase productivity, access fair markets, and adopt sustainable farming practices.</a:t>
            </a:r>
          </a:p>
          <a:p>
            <a:pPr algn="l"/>
            <a:r>
              <a:rPr lang="en-IN" sz="450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 summary, the project seeks to improve farmers' economic well-being by building a support network that integrates technology, finance, and market access.</a:t>
            </a:r>
          </a:p>
          <a:p>
            <a:pPr marL="76200" indent="0" algn="l">
              <a:buNone/>
            </a:pPr>
            <a:endParaRPr lang="en-IN" sz="200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Complex</a:t>
            </a:r>
            <a:endParaRPr sz="4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Front-End (Mobile App)</a:t>
            </a:r>
            <a:r>
              <a:rPr lang="en-IN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React Native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UX/UI Design Tools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Back-End: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 Node.js with </a:t>
            </a:r>
            <a:r>
              <a:rPr lang="en-IN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Express.js</a:t>
            </a: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 Python with Django and Flask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Database: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PostGreSQL</a:t>
            </a: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Firebase Realtime Database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Cloud Services and Hosting: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AWS(Amazon Web Services)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Google Cloud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Database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>
              <a:solidFill>
                <a:srgbClr val="000000"/>
              </a:solidFill>
              <a:latin typeface="-webkit-standard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IN" sz="2000" dirty="0">
                <a:solidFill>
                  <a:srgbClr val="000000"/>
                </a:solidFill>
                <a:latin typeface="-webkit-standard"/>
                <a:ea typeface="Cambria" panose="02040503050406030204" pitchFamily="18" charset="0"/>
              </a:rPr>
              <a:t>	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</a:rPr>
              <a:t>User Interface</a:t>
            </a:r>
            <a:r>
              <a:rPr lang="en-IN" dirty="0">
                <a:latin typeface="Cambria" panose="02040503050406030204" pitchFamily="18" charset="0"/>
              </a:rPr>
              <a:t>: Simple, multilingual, offline support, push notifications.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</a:rPr>
              <a:t>User Management</a:t>
            </a:r>
            <a:r>
              <a:rPr lang="en-IN" dirty="0">
                <a:latin typeface="Cambria" panose="02040503050406030204" pitchFamily="18" charset="0"/>
              </a:rPr>
              <a:t>: Secure registration, role-based access control, farmer profiles.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</a:rPr>
              <a:t>Market Integration</a:t>
            </a:r>
            <a:r>
              <a:rPr lang="en-IN" dirty="0">
                <a:latin typeface="Cambria" panose="02040503050406030204" pitchFamily="18" charset="0"/>
              </a:rPr>
              <a:t>: Real-time market prices, buy/sell platform, payment gateways.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</a:rPr>
              <a:t>Real-Time Alerts</a:t>
            </a:r>
            <a:r>
              <a:rPr lang="en-IN" dirty="0">
                <a:latin typeface="Cambria" panose="02040503050406030204" pitchFamily="18" charset="0"/>
              </a:rPr>
              <a:t>: Weather forecasts, crop health, notifications.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</a:rPr>
              <a:t>Financial Services</a:t>
            </a:r>
            <a:r>
              <a:rPr lang="en-IN" dirty="0">
                <a:latin typeface="Cambria" panose="02040503050406030204" pitchFamily="18" charset="0"/>
              </a:rPr>
              <a:t>: Microloans, subsidies, insurance.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</a:rPr>
              <a:t>Supply Chain Management</a:t>
            </a:r>
            <a:r>
              <a:rPr lang="en-IN" dirty="0">
                <a:latin typeface="Cambria" panose="02040503050406030204" pitchFamily="18" charset="0"/>
              </a:rPr>
              <a:t>: Logistics, inventory tracking, warehouse integration.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58256" y="150394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200" indent="0"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1. Farmer Registration &amp; Profile Management</a:t>
            </a:r>
          </a:p>
          <a:p>
            <a:pPr marL="76200" indent="0" algn="l">
              <a:buNone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      Easy sign-up with phone number and profile creation for tracking farm                     details like location and crop type.</a:t>
            </a:r>
          </a:p>
          <a:p>
            <a:pPr marL="76200" indent="0"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2. Market Prices &amp; Alerts</a:t>
            </a:r>
          </a:p>
          <a:p>
            <a:pPr marL="76200" indent="0" algn="l">
              <a:buNone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     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Real-time crop prices from nearby markets, with price alerts when desired levels are reached.</a:t>
            </a:r>
          </a:p>
          <a:p>
            <a:pPr marL="76200" indent="0"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3. Buy/Sell Platform</a:t>
            </a:r>
          </a:p>
          <a:p>
            <a:pPr marL="76200" indent="0" algn="l">
              <a:buNone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     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Digital marketplace for farmers to sell produce and connect directly with buyers. Integrated secure payment options.</a:t>
            </a:r>
          </a:p>
          <a:p>
            <a:pPr marL="7620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4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 Farm Monitoring &amp; IoT Integration</a:t>
            </a:r>
          </a:p>
          <a:p>
            <a:pPr marL="76200" indent="0" algn="l">
              <a:buNone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      Optional integration with IoT sensors to monitor soil moisture and crop health, with automated alerts.</a:t>
            </a:r>
          </a:p>
          <a:p>
            <a:pPr marL="7620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EE65C-0E9D-83DE-60A8-E720828149FC}"/>
              </a:ext>
            </a:extLst>
          </p:cNvPr>
          <p:cNvSpPr txBox="1"/>
          <p:nvPr/>
        </p:nvSpPr>
        <p:spPr>
          <a:xfrm>
            <a:off x="1058779" y="1034712"/>
            <a:ext cx="2879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Key Features: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737727" y="2129646"/>
            <a:ext cx="8116806" cy="342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ProjectManager's Gantt chart">
            <a:extLst>
              <a:ext uri="{FF2B5EF4-FFF2-40B4-BE49-F238E27FC236}">
                <a16:creationId xmlns:a16="http://schemas.microsoft.com/office/drawing/2014/main" id="{463E2B39-28D3-3C5B-63A6-C8DDFDAA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05" y="1190540"/>
            <a:ext cx="9131969" cy="489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Uplifting Farmers Ecosystem Using App Development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https://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bestprojectideas.com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/agriculture-project-ideas-for-high-school/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581</Words>
  <Application>Microsoft Macintosh PowerPoint</Application>
  <PresentationFormat>Widescreen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-webkit-standard</vt:lpstr>
      <vt:lpstr>Arial</vt:lpstr>
      <vt:lpstr>Bookman Old Style</vt:lpstr>
      <vt:lpstr>Cambria</vt:lpstr>
      <vt:lpstr>Verdana</vt:lpstr>
      <vt:lpstr>Wingdings</vt:lpstr>
      <vt:lpstr>Bioinformatics</vt:lpstr>
      <vt:lpstr>UPLIFTING THE FARMER THROUGH A CONNECTED ECOSYSTEM 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Pooja d</cp:lastModifiedBy>
  <cp:revision>41</cp:revision>
  <dcterms:modified xsi:type="dcterms:W3CDTF">2024-09-20T03:14:23Z</dcterms:modified>
</cp:coreProperties>
</file>