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2" r:id="rId6"/>
    <p:sldId id="271" r:id="rId7"/>
    <p:sldId id="275" r:id="rId8"/>
    <p:sldId id="270" r:id="rId9"/>
    <p:sldId id="265" r:id="rId10"/>
    <p:sldId id="27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91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UPLIFTING FARMERS THROUGH A CONNECTED ECOSYSTEM</a:t>
            </a:r>
            <a:endParaRPr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Number : 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4770748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20211CAI0111          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Nidhi 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20211CAI0149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Anil Kumar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20211CAI0143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Sandeep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20211CAI0140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Vignesh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Deepthi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889222" y="121920"/>
            <a:ext cx="4165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0267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Afroz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Pasha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RASHID, S. M. (2014). </a:t>
            </a:r>
            <a:r>
              <a:rPr lang="en-US" sz="2000" i="1" dirty="0"/>
              <a:t>Empowering farmers through e-Agriculture</a:t>
            </a:r>
            <a:r>
              <a:rPr lang="en-US" sz="2000" dirty="0"/>
              <a:t> (Doctoral dissertation, DEPT. OF AGRICULTURAL EXTENSION &amp; INFORMATION SYSTEM</a:t>
            </a:r>
            <a:r>
              <a:rPr lang="en-US" sz="2000" dirty="0" smtClean="0"/>
              <a:t>).[6]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Lesaona-Tshabalala</a:t>
            </a:r>
            <a:r>
              <a:rPr lang="en-US" sz="2000" dirty="0"/>
              <a:t>, B. V. (2001). Agricultural information needs and resources available to agriculturists and farmers in a developing country with special reference to Lesotho. </a:t>
            </a:r>
            <a:r>
              <a:rPr lang="en-US" sz="2000" i="1" dirty="0" err="1"/>
              <a:t>Disertation</a:t>
            </a:r>
            <a:r>
              <a:rPr lang="en-US" sz="2000" i="1" dirty="0"/>
              <a:t>. Dept. of Information Studies, Faculty of Arts, Rand Afrikaans University</a:t>
            </a:r>
            <a:r>
              <a:rPr lang="en-US" sz="2000" dirty="0" smtClean="0"/>
              <a:t>.[7]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Madaswamy</a:t>
            </a:r>
            <a:r>
              <a:rPr lang="en-US" sz="2000" dirty="0"/>
              <a:t>, M. (2020). Digitalization of agriculture in India: Application of </a:t>
            </a:r>
            <a:r>
              <a:rPr lang="en-US" sz="2000" dirty="0" err="1"/>
              <a:t>IoT</a:t>
            </a:r>
            <a:r>
              <a:rPr lang="en-US" sz="2000" dirty="0"/>
              <a:t>; robotics and informatics to establish farm extension 4.0. </a:t>
            </a:r>
            <a:r>
              <a:rPr lang="en-US" sz="2000" i="1" dirty="0"/>
              <a:t>Journal of Informatics and Innovative Technologies</a:t>
            </a:r>
            <a:r>
              <a:rPr lang="en-US" sz="2000" dirty="0"/>
              <a:t>, </a:t>
            </a:r>
            <a:r>
              <a:rPr lang="en-US" sz="2000" i="1" dirty="0"/>
              <a:t>4</a:t>
            </a:r>
            <a:r>
              <a:rPr lang="en-US" sz="2000" dirty="0"/>
              <a:t>(2), 23-32</a:t>
            </a:r>
            <a:r>
              <a:rPr lang="en-US" sz="2000" dirty="0" smtClean="0"/>
              <a:t>.[8]</a:t>
            </a:r>
            <a:endParaRPr lang="en-US" sz="2000" dirty="0"/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Khan, A., Khan, F., &amp; </a:t>
            </a:r>
            <a:r>
              <a:rPr lang="en-US" sz="2000" dirty="0" err="1"/>
              <a:t>Thakre</a:t>
            </a:r>
            <a:r>
              <a:rPr lang="en-US" sz="2000" dirty="0"/>
              <a:t>, P. (2020). Uplifting Farmers Through Connected </a:t>
            </a:r>
            <a:r>
              <a:rPr lang="en-US" sz="2000" dirty="0" err="1"/>
              <a:t>Ecosytem</a:t>
            </a:r>
            <a:r>
              <a:rPr lang="en-US" sz="2000" dirty="0" smtClean="0"/>
              <a:t>.[9]</a:t>
            </a:r>
            <a:endParaRPr lang="en-US" sz="2000" dirty="0"/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Mammo</a:t>
            </a:r>
            <a:r>
              <a:rPr lang="en-US" sz="2000" dirty="0"/>
              <a:t>, Y. (2015). </a:t>
            </a:r>
            <a:r>
              <a:rPr lang="en-US" sz="2000" i="1" dirty="0"/>
              <a:t>ICTs in linking farmers to markets: Innovative mobile applications and lessons learned from the past and the future</a:t>
            </a:r>
            <a:r>
              <a:rPr lang="en-US" sz="2000" dirty="0"/>
              <a:t>. CTA</a:t>
            </a:r>
            <a:r>
              <a:rPr lang="en-US" sz="2000" dirty="0" smtClean="0"/>
              <a:t>.[10]</a:t>
            </a:r>
            <a:endParaRPr lang="en-US" sz="2000" dirty="0"/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 98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Mahindra&amp;Mahindra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FarmEq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– Mobile Application Development 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How can a farmer gain access to all the elements of his farming cycle? One stop shop where he has access to information from different aggregators, for retailing, leasing &amp; finally taking his produce to the nearest mandi. Application to provide a means of easy transaction for all his farming activities and his personal expenses. Agri credit should help him buy/lease Farm Machinery &amp; have access to all the local vendors for his plantation needs including expert advice from the local university.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5CCD5-549A-2F46-0D10-99F1AACBEB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5207" y="1965075"/>
            <a:ext cx="93196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Primary language for building Android apps.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Android SDK – Tools and libraries for Android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Node.js – For building the back-end (server-side logic) in JavaScript.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Express.js – A framework for building REST APIs in Node.js.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MongoDB – NoSQL database for handling unstructured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UPI Integration – For seamless payment and transfer within the app (India-specific).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Firebase – For real-time database, authentication, and cloud storage.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GitHub – For automating builds and deployment.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53708-0C73-D11D-796A-C6DDE252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24574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Operating System - Windows 10/11 (8GB RAM Minimum)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JDK 11 or higher for Android development with Kotlin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Android Studio: The official IDE for Android development.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Git: For source code management and version control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NodeJS and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ExpressJS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for Backend Development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MongoDB : For Database Management Systems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Firebase: Real-time database</a:t>
            </a: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Docker: For containerizing your back-end services (Node.js, databases, etc.) for     easier deployment across environments.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31520" y="111252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Centralized Access to Farming Resources: The solution seeks to create a one-stop platform where farmers can access aggregators for retailing, leasing, and selling produce, thereby streamlining their operations and reducing dependency on middlemen.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Financial Inclusion through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Agri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-Credit: The app proposes easy access to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agri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-credit, enabling farmers to finance equipment leasing, purchase inputs, and manage personal expenses, addressing the critical issue of limited access to formal financial systems in rural areas.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Expert Agricultural Advice: By connecting farmers with local university experts, the platform offers real-time, data-driven insights on farming practices, which could improve crop yield and promote sustainable agriculture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31520" y="111252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Digital Literacy and Connectivity Challenges: Successful implementation depends on overcoming barriers such as low digital literacy and poor internet connectivity in rural areas, which might limit adoption of the app.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 Integration of Stakeholders: The solution is complex due to the need to integrate multiple stakeholders (vendors, experts, financial institutions) across different regions, all within a functional and user-friendly software ecosystem.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41"/>
            <a:ext cx="11610278" cy="65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41680" y="123444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Altieri, M. A. (2004). Linking ecologists and traditional farmers in the search for sustainable agriculture. </a:t>
            </a:r>
            <a:r>
              <a:rPr lang="en-US" sz="2000" i="1" dirty="0"/>
              <a:t>Frontiers in Ecology and the Environment</a:t>
            </a:r>
            <a:r>
              <a:rPr lang="en-US" sz="2000" dirty="0"/>
              <a:t>, </a:t>
            </a:r>
            <a:r>
              <a:rPr lang="en-US" sz="2000" i="1" dirty="0"/>
              <a:t>2</a:t>
            </a:r>
            <a:r>
              <a:rPr lang="en-US" sz="2000" dirty="0"/>
              <a:t>(1), 35-42</a:t>
            </a:r>
            <a:r>
              <a:rPr lang="en-US" sz="2000" dirty="0" smtClean="0"/>
              <a:t>.[1]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Swinton, S. M., </a:t>
            </a:r>
            <a:r>
              <a:rPr lang="en-US" sz="2000" dirty="0" err="1"/>
              <a:t>Lupi</a:t>
            </a:r>
            <a:r>
              <a:rPr lang="en-US" sz="2000" dirty="0"/>
              <a:t>, F., Robertson, G. P., &amp; Hamilton, S. K. (2007). Ecosystem services and agriculture: Cultivating agricultural ecosystems for diverse benefits. </a:t>
            </a:r>
            <a:r>
              <a:rPr lang="en-US" sz="2000" i="1" dirty="0"/>
              <a:t>Ecological economics</a:t>
            </a:r>
            <a:r>
              <a:rPr lang="en-US" sz="2000" dirty="0"/>
              <a:t>, </a:t>
            </a:r>
            <a:r>
              <a:rPr lang="en-US" sz="2000" i="1" dirty="0"/>
              <a:t>64</a:t>
            </a:r>
            <a:r>
              <a:rPr lang="en-US" sz="2000" dirty="0"/>
              <a:t>(2), 245-252</a:t>
            </a:r>
            <a:r>
              <a:rPr lang="en-US" sz="2000" dirty="0" smtClean="0"/>
              <a:t>.[2]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Kremen</a:t>
            </a:r>
            <a:r>
              <a:rPr lang="en-US" sz="2000" dirty="0"/>
              <a:t>, C., &amp; Miles, A. (2012). Ecosystem services in biologically diversified versus conventional farming systems: benefits, externalities, and trade-offs. </a:t>
            </a:r>
            <a:r>
              <a:rPr lang="en-US" sz="2000" i="1" dirty="0"/>
              <a:t>Ecology and society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(4</a:t>
            </a:r>
            <a:r>
              <a:rPr lang="en-US" sz="2000" dirty="0" smtClean="0"/>
              <a:t>).[3]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Altieri, M. A., </a:t>
            </a:r>
            <a:r>
              <a:rPr lang="en-US" sz="2000" dirty="0" err="1"/>
              <a:t>Funes-Monzote</a:t>
            </a:r>
            <a:r>
              <a:rPr lang="en-US" sz="2000" dirty="0"/>
              <a:t>, F. R., &amp; Petersen, P. (2012). </a:t>
            </a:r>
            <a:r>
              <a:rPr lang="en-US" sz="2000" dirty="0" err="1"/>
              <a:t>Agroecologically</a:t>
            </a:r>
            <a:r>
              <a:rPr lang="en-US" sz="2000" dirty="0"/>
              <a:t> efficient agricultural systems for smallholder farmers: contributions to food sovereignty. </a:t>
            </a:r>
            <a:r>
              <a:rPr lang="en-US" sz="2000" i="1" dirty="0"/>
              <a:t>Agronomy for sustainable development</a:t>
            </a:r>
            <a:r>
              <a:rPr lang="en-US" sz="2000" dirty="0"/>
              <a:t>, </a:t>
            </a:r>
            <a:r>
              <a:rPr lang="en-US" sz="2000" i="1" dirty="0"/>
              <a:t>32</a:t>
            </a:r>
            <a:r>
              <a:rPr lang="en-US" sz="2000" dirty="0"/>
              <a:t>(1), 1-13</a:t>
            </a:r>
            <a:r>
              <a:rPr lang="en-US" sz="2000" dirty="0" smtClean="0"/>
              <a:t>.[4]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Yadav</a:t>
            </a:r>
            <a:r>
              <a:rPr lang="en-US" sz="2000" dirty="0"/>
              <a:t>, A., </a:t>
            </a:r>
            <a:r>
              <a:rPr lang="en-US" sz="2000" dirty="0" err="1"/>
              <a:t>Thilagam</a:t>
            </a:r>
            <a:r>
              <a:rPr lang="en-US" sz="2000" dirty="0"/>
              <a:t>, P., &amp; Singh, S. (2023). Mobile applications for agricultural transformation: Types, impacts, case studies, and recommendations</a:t>
            </a:r>
            <a:r>
              <a:rPr lang="en-US" sz="2000" dirty="0" smtClean="0"/>
              <a:t>.[5]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649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Cambria</vt:lpstr>
      <vt:lpstr>Verdana</vt:lpstr>
      <vt:lpstr>Wingdings</vt:lpstr>
      <vt:lpstr>Bioinformatics</vt:lpstr>
      <vt:lpstr>UPLIFTING FARMERS THROUGH A CONNECTED ECOSYSTEM</vt:lpstr>
      <vt:lpstr>Content</vt:lpstr>
      <vt:lpstr>Problem Statement Number:  98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DELL</cp:lastModifiedBy>
  <cp:revision>43</cp:revision>
  <dcterms:modified xsi:type="dcterms:W3CDTF">2024-09-18T05:24:20Z</dcterms:modified>
</cp:coreProperties>
</file>