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8" r:id="rId5"/>
    <p:sldId id="285" r:id="rId6"/>
    <p:sldId id="259" r:id="rId7"/>
    <p:sldId id="260" r:id="rId8"/>
    <p:sldId id="281" r:id="rId9"/>
    <p:sldId id="282" r:id="rId10"/>
    <p:sldId id="262" r:id="rId11"/>
    <p:sldId id="263" r:id="rId12"/>
    <p:sldId id="264" r:id="rId13"/>
    <p:sldId id="265" r:id="rId14"/>
    <p:sldId id="286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EC8B7-7AE0-485D-8CE3-A3E29B97A36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7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gneshVeb/Farmer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UPLIFTING FARMERS THROUGH CONNECTED ECOSYSTEM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/>
                <a:ea typeface="Cambria"/>
              </a:rPr>
              <a:t>Batch Number: </a:t>
            </a:r>
            <a:r>
              <a:rPr lang="en-GB" dirty="0">
                <a:solidFill>
                  <a:srgbClr val="17365D"/>
                </a:solidFill>
                <a:latin typeface="Cambria"/>
                <a:ea typeface="Cambria"/>
              </a:rPr>
              <a:t> G17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30956602"/>
              </p:ext>
            </p:extLst>
          </p:nvPr>
        </p:nvGraphicFramePr>
        <p:xfrm>
          <a:off x="712838" y="2728451"/>
          <a:ext cx="5261016" cy="30175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646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20211CAI0111 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20211CAI0140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20211CAI0149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20211CAI0143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NIDHI D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VIGNESH V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ANIL KUMAR S</a:t>
                      </a: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SANDEEP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6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r>
              <a:rPr lang="en-GB" sz="2000" b="1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Ms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. Deepthi S</a:t>
            </a:r>
            <a:endParaRPr dirty="0"/>
          </a:p>
          <a:p>
            <a:r>
              <a:rPr lang="en-GB" sz="19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/>
                <a:sym typeface="Verdana"/>
              </a:rPr>
              <a:t>Associate Professor </a:t>
            </a:r>
          </a:p>
          <a:p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</a:t>
            </a:r>
            <a:r>
              <a:rPr lang="en-GB" sz="1700" b="1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&amp;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Engineering</a:t>
            </a:r>
            <a:endParaRPr dirty="0">
              <a:latin typeface="Verdana"/>
              <a:ea typeface="Verdana"/>
            </a:endParaRPr>
          </a:p>
          <a:p>
            <a:pPr lvl="0" algn="l">
              <a:spcAft>
                <a:spcPts val="0"/>
              </a:spcAft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endParaRPr dirty="0">
              <a:latin typeface="Verdana"/>
              <a:ea typeface="Verdana"/>
            </a:endParaRPr>
          </a:p>
          <a:p>
            <a:pPr>
              <a:spcBef>
                <a:spcPts val="340"/>
              </a:spcBef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VIVA-VOCE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471949" y="4609281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  <a:buFont typeface="Arial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ambria"/>
                <a:ea typeface="Cambria"/>
                <a:cs typeface="Verdana"/>
                <a:sym typeface="Verdana"/>
              </a:rPr>
              <a:t>Bachelor of Technology</a:t>
            </a:r>
            <a:endParaRPr lang="en-US" dirty="0"/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:  </a:t>
            </a:r>
            <a:r>
              <a:rPr lang="en-US" sz="2000" b="1" dirty="0">
                <a:solidFill>
                  <a:srgbClr val="000000"/>
                </a:solidFill>
                <a:latin typeface="Cambria"/>
                <a:ea typeface="Cambria"/>
                <a:cs typeface="Verdana"/>
                <a:sym typeface="Verdana"/>
              </a:rPr>
              <a:t>Dr. Zafar Ali Khan N</a:t>
            </a:r>
            <a:endParaRPr lang="en-US" sz="2000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  <a:p>
            <a:pPr>
              <a:buClr>
                <a:srgbClr val="17365D"/>
              </a:buClr>
              <a:buSzPct val="100000"/>
              <a:buFont typeface="Arial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rgbClr val="000000"/>
                </a:solidFill>
                <a:latin typeface="Cambria"/>
                <a:ea typeface="Cambria"/>
                <a:cs typeface="Verdana"/>
                <a:sym typeface="Verdana"/>
              </a:rPr>
              <a:t>Dr. Afroz Pasha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EC624D-7752-1E7C-DBA4-DE44F9C82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58" y="1828800"/>
            <a:ext cx="9782683" cy="2812026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Outcomes/Results Obtained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225391-EE19-1978-EBAD-8F427237E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3587" y="772888"/>
            <a:ext cx="1040585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Access to Resources and Sustainable Practices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connects farmers with expert advice, market data, and financial tools, promoting sustainable farming practices and improving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Linkages and Economic Empowerment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access to markets, transparent pricing, and efficient logistics help farmers earn fair compensation and increase their income.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Challenges and Future Enhancements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success, challenges like limited internet access remain, and future improvements in scalability, customization, and blockchain integration are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2E7DDD-0466-4E41-FC85-EC169A128D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549" y="511393"/>
            <a:ext cx="1111250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Digital Platform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created an integrated platform that combines advisory support, financial tools, market linkages, and logistics, enhancing operational efficiency and farmer decision-making.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Empowerment Through Sustainable Practices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promoting eco-friendly practices with real-time insights and educational content, the platform encouraged precision irrigation and reduced chemical use, leading to improved crop yields and environmental sustainability.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Connectivity Gaps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addressed digital accessibility with features like multi-language support and offline functionality, though limited internet connectivity remains a challenge that requires further collaboration with telecom providers and governments.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45758"/>
            <a:ext cx="10668000" cy="487362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" y="1127761"/>
            <a:ext cx="11927840" cy="5021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Khan, A., Khan, F., &amp; Thakre, P. (2020).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Uplifting Farmers Through Connected Ecosystem.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 Kumar, P. (2022)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 Outlook on Precision Agriculture Role in Supervision of Small-Scale Crops and Farmers in Remote Areas. In Innovations in Computer Science and Engineering: Proceedings of the Ninth ICSE, 2021 (pp. 165-171). Singapore: Springer Singapore.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Mdoda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Christian, M., &amp;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Agbugba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(2024).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Information systems (Mobile phone app) for enhancing smallholder farmers’ Productivity in Eastern Cape Province, South Africa: implications on food security. Journal of the Knowledge Economy, 15(1), 1993-2009.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Choruma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J.,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Dirwai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L.,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Mutenje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Mustafa, M.,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Chimonyo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G. P., Jacobs Mata, I., &amp;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Mabhaudhi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(2024).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Digitalisation in agriculture: A scoping review of technologies in practice, challenges, and opportunities for smallholder farmers in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sub-saharan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africa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Agriculture and Food Research, 101286.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Kumaravel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S., Leonard, L., Baskar, D. C., &amp; Saravanan, S. (2022)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Linking farmers with markets through ICT Tools. Agricultural Marketing in India, 23.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Yadav, A.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Thilagam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Singh, S. (2023).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for agricultural transformation: Types, impacts, case studies, and recommendations.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Kamal, M., &amp; Bablu, T. A. (2023).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empowering smallholder farmers: an analysis of the impact on agricultural development. International Journal of Social Analytics, 8(6), 36-52.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Singh, K., Kumar, P., Kalra, V. P., &amp; Singh, D. (2022).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Economic, social and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farmers through Farmer FIRST Programme in Punjab. Indian Farming, 72(8), 38-41.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Balkrishna, A., Sharma, J., Sharma, H., Mishra, S., Singh, S., Verma, S., &amp; Arya, V. (2021).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mobile apps used in India: Current status and gap analysis. Agricultural Science Digest-A Research Journal, 41(1), 1-12. </a:t>
            </a:r>
          </a:p>
          <a:p>
            <a:pPr marL="0" indent="0" algn="just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Rey, W. P.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Kadiwa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Anywhere: A Mobile App Facilitating Produce Exchange Through. In the 2nd International Conference on Cloud Computing and Computer Networks: ICCCN 2024 (p. 113). Springer Nature.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03CA-12EC-FAA6-073C-C36F83AE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547D-3F3B-EEC9-F394-4A543851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Publication </a:t>
            </a:r>
            <a:r>
              <a:rPr lang="fr-FR" dirty="0" err="1"/>
              <a:t>Link:https</a:t>
            </a:r>
            <a:r>
              <a:rPr lang="fr-FR" dirty="0"/>
              <a:t>://ijircce.com/</a:t>
            </a:r>
            <a:r>
              <a:rPr lang="fr-FR" dirty="0" err="1"/>
              <a:t>get-current-issue.php?key</a:t>
            </a:r>
            <a:r>
              <a:rPr lang="fr-FR" dirty="0"/>
              <a:t>=MTY1</a:t>
            </a:r>
          </a:p>
          <a:p>
            <a:pPr marL="0" indent="0">
              <a:buNone/>
            </a:pPr>
            <a:r>
              <a:rPr lang="fr-FR" dirty="0"/>
              <a:t>                                             Or</a:t>
            </a:r>
          </a:p>
          <a:p>
            <a:r>
              <a:rPr lang="fr-FR" dirty="0"/>
              <a:t>https://ijircce.com/admin/main/storage/app/pdf/5ddtXPucY25TD9jWHrIHEphrQKbHHn75Z781gHxD.pdf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62nd Paper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Innovative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Rescarch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Computer and Communication Engineering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2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2400"/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https://github.com/VigneshVeb/FarmerApp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20A09C7-0DCB-216E-1622-DBAD67CB5E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220" y="582067"/>
            <a:ext cx="1080756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Indian farmers face significant challenges such as middlemen dependence,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limited market access,</a:t>
            </a:r>
            <a:r>
              <a:rPr lang="en-US" altLang="en-US" sz="2600" dirty="0"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inadequate financial services.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issues hinder productivity, lower incomes, and create inefficiencies in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  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agricultural supply chain.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mobile app is proposed to connect farmers directly with marketplaces,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  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institutions, and expert advisors.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promotes sustainable farming practices, ensures inclusivity,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   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offers offline access for rural areas.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initiative supports India’s digital vision and aligns with global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    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Development Goals (SDGs) 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000" b="1" dirty="0">
              <a:solidFill>
                <a:srgbClr val="1F1F1F"/>
              </a:solidFill>
              <a:latin typeface="Calibri"/>
              <a:ea typeface="Verdana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Calibri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BC11492-B7D0-245F-44F7-2E19E386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51" y="1143000"/>
            <a:ext cx="653889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363B-279D-8060-3213-2A9FA187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/>
                <a:ea typeface="Verdana"/>
              </a:rPr>
              <a:t>Literature Review contd..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7218C-5281-7E82-BFCB-37C97822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143001"/>
            <a:ext cx="7973538" cy="51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2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AEF8-7910-398C-AD44-6C710696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Gaps Identified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5C19BD-FA7D-7E4F-DC08-7BF43EDB3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700405"/>
            <a:ext cx="890320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Ecosystem Services Integration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Localized and Context-Specific Solutions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Accessibility and Farmer Empowerment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Linkages and Financial Inclusion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Holistic Integration of Services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Scalability of Solutions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4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BE0AC-B401-318E-DE35-5BF837930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2378" y="2566703"/>
            <a:ext cx="1066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9E4E5E-E33B-664B-FB24-87B6DAE85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18" y="1607736"/>
            <a:ext cx="1165274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Identification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Surveys and data analysis focus on issues like middlemen dependency, limited market access, and lack of real-time expert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Analysis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Android as the primary platform, optimized for low connectivity with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App Development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User-friendly interface with real-time synchronization via Firebase and secure backend using Node.js and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Ecosystem Services Integration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Direct market linkages, financial services access, and AI-driven expert consultations.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Sustainable Practices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Modules for environmental conservation and tracking soil health, water usage, and biodiversity. 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BDEB49-AC7B-EC50-6B19-2A04783DA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V="1">
            <a:off x="1390315" y="3812874"/>
            <a:ext cx="947432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088EE7-723E-32AB-CCF1-210BE091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9" y="1063842"/>
            <a:ext cx="1082780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comprehensive digital platform to streamline farming processes, including crop planning, market access, and financial services, while supporting regional and multilingual customization.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farmer empowerment and sustainability by integrating traditional knowledge with ecological methods and providing actionable insights for efficient resource use.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Bridge connectivity and accessibility gaps by creating an affordable, user-friendly platform with offline functionality and voice-guided navigation for low-literacy and low-connectivity regions.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D22C-2A24-D36F-9172-B56C5A411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7E54-C3E4-B700-B7EA-B0F76F47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&amp; Implementation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A802B7-0547-309C-30F0-C9302CBBC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70286"/>
            <a:ext cx="1034681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Frontend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 using Android Studio with Java and XML for the user interface.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for minimal data usage and efficient performance on low-end devices.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were implemented incrementally, incorporating continuous testing and user feedback.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Utilized Firebase for real-time data synchronization and hosting.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APIs for weather and market data using RESTful principles for    seamless data flow.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Ensured instant availability of updates, alerts, and notifications.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79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DA1D-71BA-FEB9-1E75-31EA2D46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51E-D08C-5722-ED51-0225E99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Details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7ABD-488D-9F6A-F370-56834393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55" y="4397478"/>
            <a:ext cx="10668000" cy="49529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C281B9-25A2-08D6-B6F8-A5B117E8D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71" y="581718"/>
            <a:ext cx="1029437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Testing and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Conducted unit testing, integration testing, and user acceptance testing.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pilot phase with selected farmers provided valuable feedback for refinement.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Enhanced usability, connectivity, and performance based on user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Deployment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Deployed the app on Google Play for public access.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Scaled backend infrastructure to support increasing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real-time monitoring for system performance, user engagement, and error tracking.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Planned regular updates and maintenance to incorporate new features and improve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2853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251</TotalTime>
  <Words>1109</Words>
  <Application>Microsoft Office PowerPoint</Application>
  <PresentationFormat>Widescreen</PresentationFormat>
  <Paragraphs>127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UPLIFTING FARMERS THROUGH CONNECTED ECOSYSTEM</vt:lpstr>
      <vt:lpstr>Introduction</vt:lpstr>
      <vt:lpstr>Literature Review</vt:lpstr>
      <vt:lpstr>Literature Review contd..</vt:lpstr>
      <vt:lpstr>Research Gaps Identified</vt:lpstr>
      <vt:lpstr>Proposed Method</vt:lpstr>
      <vt:lpstr>Objectives</vt:lpstr>
      <vt:lpstr>System Design &amp; Implementation </vt:lpstr>
      <vt:lpstr>Implementation Details contd..</vt:lpstr>
      <vt:lpstr>Timeline of Project</vt:lpstr>
      <vt:lpstr>Outcomes/Results Obtained</vt:lpstr>
      <vt:lpstr>Conclusion</vt:lpstr>
      <vt:lpstr>References</vt:lpstr>
      <vt:lpstr>Publication Details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S</dc:creator>
  <cp:lastModifiedBy>DELL</cp:lastModifiedBy>
  <cp:revision>149</cp:revision>
  <dcterms:created xsi:type="dcterms:W3CDTF">2023-03-16T03:26:27Z</dcterms:created>
  <dcterms:modified xsi:type="dcterms:W3CDTF">2025-01-17T06:17:26Z</dcterms:modified>
</cp:coreProperties>
</file>