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5" r:id="rId4"/>
    <p:sldId id="266" r:id="rId5"/>
    <p:sldId id="259" r:id="rId6"/>
  </p:sldIdLst>
  <p:sldSz cx="12192000" cy="6858000"/>
  <p:notesSz cx="6858000" cy="9144000"/>
  <p:embeddedFontLst>
    <p:embeddedFont>
      <p:font typeface="Libre Baskerville" panose="02000000000000000000" pitchFamily="2" charset="0"/>
      <p:regular r:id="rId8"/>
      <p:bold r:id="rId9"/>
      <p: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58717"/>
          <a:stretch/>
        </p:blipFill>
        <p:spPr>
          <a:xfrm>
            <a:off x="1185" y="-399862"/>
            <a:ext cx="12190815" cy="27635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133264" y="1932808"/>
            <a:ext cx="8315553" cy="218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4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BANK  CUSTOMER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SEGMENTATION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764EA9-E3B5-CA38-08B7-17AECC58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6" y="5127178"/>
            <a:ext cx="5258382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Eragam Reddy Vishnu Vardhan                Reddy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E4DB11-159A-5FCA-DCCC-2F9137531C80}"/>
              </a:ext>
            </a:extLst>
          </p:cNvPr>
          <p:cNvSpPr txBox="1"/>
          <p:nvPr/>
        </p:nvSpPr>
        <p:spPr>
          <a:xfrm>
            <a:off x="335188" y="2770112"/>
            <a:ext cx="52334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0B60A7-D45A-6097-152E-427DBDEB6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37"/>
            <a:ext cx="12192000" cy="62370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6442A8-C976-0CFC-BDE6-1FC098D3D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40"/>
            <a:ext cx="12192000" cy="620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3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FF2B17-E843-AE3C-E76D-1E3DAF1FF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79"/>
            <a:ext cx="12192000" cy="624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3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4465642" cy="1181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0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THANK YOU</a:t>
            </a:r>
            <a:endParaRPr sz="40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14</Words>
  <Application>Microsoft Office PowerPoint</Application>
  <PresentationFormat>Widescreen</PresentationFormat>
  <Paragraphs>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Libre Baskerville</vt:lpstr>
      <vt:lpstr>Times New Roman</vt:lpstr>
      <vt:lpstr>Calibri</vt:lpstr>
      <vt:lpstr>Arial</vt:lpstr>
      <vt:lpstr>Office Theme</vt:lpstr>
      <vt:lpstr>Presented By Eragam Reddy Vishnu Vardhan                Reddy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Darling Vishnu</cp:lastModifiedBy>
  <cp:revision>15</cp:revision>
  <dcterms:created xsi:type="dcterms:W3CDTF">2021-02-16T05:19:01Z</dcterms:created>
  <dcterms:modified xsi:type="dcterms:W3CDTF">2025-09-17T06:57:48Z</dcterms:modified>
</cp:coreProperties>
</file>