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12"/>
  </p:notesMasterIdLst>
  <p:handoutMasterIdLst>
    <p:handoutMasterId r:id="rId13"/>
  </p:handoutMasterIdLst>
  <p:sldIdLst>
    <p:sldId id="256" r:id="rId5"/>
    <p:sldId id="257" r:id="rId6"/>
    <p:sldId id="258" r:id="rId7"/>
    <p:sldId id="262" r:id="rId8"/>
    <p:sldId id="259"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4" d="100"/>
          <a:sy n="84" d="100"/>
        </p:scale>
        <p:origin x="48" y="48"/>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9/12/2023</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9/12/2023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9/12/2023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9/12/2023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1910538" y="2000891"/>
            <a:ext cx="8791575" cy="2387600"/>
          </a:xfrm>
        </p:spPr>
        <p:txBody>
          <a:bodyPr>
            <a:normAutofit/>
          </a:bodyPr>
          <a:lstStyle/>
          <a:p>
            <a:pPr algn="ctr"/>
            <a:r>
              <a:rPr lang="en-US" sz="5400" dirty="0" smtClean="0">
                <a:latin typeface="Rockwell" panose="02060603020205020403" pitchFamily="18" charset="0"/>
              </a:rPr>
              <a:t>909 transformer using voltage regulator circuit </a:t>
            </a:r>
            <a:endParaRPr lang="en-US" sz="5400" dirty="0">
              <a:latin typeface="Rockwell" panose="02060603020205020403" pitchFamily="18" charset="0"/>
            </a:endParaRP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8678153" y="5330254"/>
            <a:ext cx="8791575" cy="1655762"/>
          </a:xfrm>
        </p:spPr>
        <p:txBody>
          <a:bodyPr>
            <a:normAutofit lnSpcReduction="10000"/>
          </a:bodyPr>
          <a:lstStyle/>
          <a:p>
            <a:r>
              <a:rPr lang="en-US" sz="2400" dirty="0" smtClean="0">
                <a:latin typeface="Tahoma" panose="020B0604030504040204" pitchFamily="34" charset="0"/>
                <a:ea typeface="Tahoma" panose="020B0604030504040204" pitchFamily="34" charset="0"/>
                <a:cs typeface="Tahoma" panose="020B0604030504040204" pitchFamily="34" charset="0"/>
              </a:rPr>
              <a:t>Mohamed Imran s</a:t>
            </a:r>
          </a:p>
          <a:p>
            <a:r>
              <a:rPr lang="en-US" sz="2400" dirty="0" smtClean="0">
                <a:latin typeface="Tahoma" panose="020B0604030504040204" pitchFamily="34" charset="0"/>
                <a:ea typeface="Tahoma" panose="020B0604030504040204" pitchFamily="34" charset="0"/>
                <a:cs typeface="Tahoma" panose="020B0604030504040204" pitchFamily="34" charset="0"/>
              </a:rPr>
              <a:t>VISHNUVEL R</a:t>
            </a:r>
          </a:p>
          <a:p>
            <a:r>
              <a:rPr lang="en-US" sz="2400" dirty="0" smtClean="0">
                <a:latin typeface="Tahoma" panose="020B0604030504040204" pitchFamily="34" charset="0"/>
                <a:ea typeface="Tahoma" panose="020B0604030504040204" pitchFamily="34" charset="0"/>
                <a:cs typeface="Tahoma" panose="020B0604030504040204" pitchFamily="34" charset="0"/>
              </a:rPr>
              <a:t>NAVANEETHA KUMAR LS</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19359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ABSTRACT</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A 909 transformer, in conjunction with a voltage regulator circuit, forms a vital component in electrical systems. This transformer serves to convert alternating current (AC) voltage to a specific, stable output voltage level, ensuring consistent power supply. The voltage regulator circuit ensures precision in voltage control, maintaining a constant output voltage despite fluctuations in the input voltage. This abstract highlights the crucial role of the 909 transformer and voltage regulator circuit in enhancing electrical system reliability and performance. By effectively stabilizing voltage, these components contribute to the safe and efficient operation of various electronic devices and systems, from industrial machinery to consumer electronics.</a:t>
            </a:r>
          </a:p>
        </p:txBody>
      </p:sp>
    </p:spTree>
    <p:extLst>
      <p:ext uri="{BB962C8B-B14F-4D97-AF65-F5344CB8AC3E}">
        <p14:creationId xmlns:p14="http://schemas.microsoft.com/office/powerpoint/2010/main" val="32536897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smtClean="0">
                <a:latin typeface="Rockwell" panose="02060603020205020403" pitchFamily="18" charset="0"/>
              </a:rPr>
              <a:t>Components USED</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9 0 9 stepdown transformer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Bridge </a:t>
            </a:r>
            <a:r>
              <a:rPr lang="en-US" dirty="0" smtClean="0">
                <a:latin typeface="Times New Roman" panose="02020603050405020304" pitchFamily="18" charset="0"/>
                <a:cs typeface="Times New Roman" panose="02020603050405020304" pitchFamily="18" charset="0"/>
              </a:rPr>
              <a:t>rectifier</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50v 2 x 470uf capacitor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100v capacitor </a:t>
            </a:r>
          </a:p>
          <a:p>
            <a:r>
              <a:rPr lang="en-US" dirty="0" smtClean="0">
                <a:latin typeface="Times New Roman" panose="02020603050405020304" pitchFamily="18" charset="0"/>
                <a:cs typeface="Times New Roman" panose="02020603050405020304" pitchFamily="18" charset="0"/>
              </a:rPr>
              <a:t>6.8k </a:t>
            </a:r>
            <a:r>
              <a:rPr lang="en-US" dirty="0" smtClean="0">
                <a:latin typeface="Times New Roman" panose="02020603050405020304" pitchFamily="18" charset="0"/>
                <a:cs typeface="Times New Roman" panose="02020603050405020304" pitchFamily="18" charset="0"/>
              </a:rPr>
              <a:t>resistor</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1k resistor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12v </a:t>
            </a:r>
            <a:r>
              <a:rPr lang="en-US" dirty="0" err="1">
                <a:latin typeface="Times New Roman" panose="02020603050405020304" pitchFamily="18" charset="0"/>
                <a:cs typeface="Times New Roman" panose="02020603050405020304" pitchFamily="18" charset="0"/>
              </a:rPr>
              <a:t>zener</a:t>
            </a:r>
            <a:r>
              <a:rPr lang="en-US" dirty="0">
                <a:latin typeface="Times New Roman" panose="02020603050405020304" pitchFamily="18" charset="0"/>
                <a:cs typeface="Times New Roman" panose="02020603050405020304" pitchFamily="18" charset="0"/>
              </a:rPr>
              <a:t> diode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Mini </a:t>
            </a:r>
            <a:r>
              <a:rPr lang="en-US" dirty="0">
                <a:latin typeface="Times New Roman" panose="02020603050405020304" pitchFamily="18" charset="0"/>
                <a:cs typeface="Times New Roman" panose="02020603050405020304" pitchFamily="18" charset="0"/>
              </a:rPr>
              <a:t>volt meter</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172179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264505" y="-462936"/>
            <a:ext cx="9905998" cy="1478570"/>
          </a:xfrm>
        </p:spPr>
        <p:txBody>
          <a:bodyPr>
            <a:normAutofit/>
          </a:bodyPr>
          <a:lstStyle/>
          <a:p>
            <a:r>
              <a:rPr lang="en-US" sz="4400" dirty="0" smtClean="0">
                <a:latin typeface="Rockwell" panose="02060603020205020403" pitchFamily="18" charset="0"/>
              </a:rPr>
              <a:t>Process flow chart :</a:t>
            </a:r>
            <a:endParaRPr lang="en-US" sz="4400" dirty="0">
              <a:latin typeface="Rockwell" panose="02060603020205020403"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24254"/>
            <a:ext cx="12192000" cy="6233746"/>
          </a:xfrm>
        </p:spPr>
      </p:pic>
    </p:spTree>
    <p:extLst>
      <p:ext uri="{BB962C8B-B14F-4D97-AF65-F5344CB8AC3E}">
        <p14:creationId xmlns:p14="http://schemas.microsoft.com/office/powerpoint/2010/main" val="21661199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178903"/>
            <a:ext cx="9905998" cy="1478570"/>
          </a:xfrm>
        </p:spPr>
        <p:txBody>
          <a:bodyPr>
            <a:normAutofit/>
          </a:bodyPr>
          <a:lstStyle/>
          <a:p>
            <a:r>
              <a:rPr lang="en-US" sz="4400" dirty="0" smtClean="0">
                <a:latin typeface="Rockwell" panose="02060603020205020403" pitchFamily="18" charset="0"/>
              </a:rPr>
              <a:t>CIRCUIT DIAGRAM:</a:t>
            </a:r>
            <a:endParaRPr lang="en-US" sz="4400" dirty="0">
              <a:latin typeface="Rockwell" panose="02060603020205020403"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1932964"/>
            <a:ext cx="7841368" cy="4350801"/>
          </a:xfrm>
        </p:spPr>
      </p:pic>
    </p:spTree>
    <p:extLst>
      <p:ext uri="{BB962C8B-B14F-4D97-AF65-F5344CB8AC3E}">
        <p14:creationId xmlns:p14="http://schemas.microsoft.com/office/powerpoint/2010/main" val="11934170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smtClean="0">
                <a:latin typeface="Rockwell" panose="02060603020205020403" pitchFamily="18" charset="0"/>
              </a:rPr>
              <a:t>How IT WORKS</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sz="half" idx="1"/>
          </p:nvPr>
        </p:nvSpPr>
        <p:spPr>
          <a:xfrm>
            <a:off x="1288621" y="2240694"/>
            <a:ext cx="9611582" cy="3541714"/>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Voltage Step-Down: The 909 transformer initially steps down the input voltage from a higher level to a lower, more manageable voltage level, typically suited for the target application.</a:t>
            </a:r>
          </a:p>
          <a:p>
            <a:r>
              <a:rPr lang="en-US" dirty="0">
                <a:latin typeface="Times New Roman" panose="02020603050405020304" pitchFamily="18" charset="0"/>
                <a:cs typeface="Times New Roman" panose="02020603050405020304" pitchFamily="18" charset="0"/>
              </a:rPr>
              <a:t>AC to </a:t>
            </a:r>
            <a:r>
              <a:rPr lang="en-US" dirty="0" smtClean="0">
                <a:latin typeface="Times New Roman" panose="02020603050405020304" pitchFamily="18" charset="0"/>
                <a:cs typeface="Times New Roman" panose="02020603050405020304" pitchFamily="18" charset="0"/>
              </a:rPr>
              <a:t>DC </a:t>
            </a:r>
            <a:r>
              <a:rPr lang="en-US" dirty="0">
                <a:latin typeface="Times New Roman" panose="02020603050405020304" pitchFamily="18" charset="0"/>
                <a:cs typeface="Times New Roman" panose="02020603050405020304" pitchFamily="18" charset="0"/>
              </a:rPr>
              <a:t>Conversion: The transformer operates on alternating current (AC), which is widely used in electrical systems. It utilizes electromagnetic principles to induce voltage changes across its coils, transferring power from the primary winding to the secondary </a:t>
            </a:r>
            <a:r>
              <a:rPr lang="en-US" dirty="0" smtClean="0">
                <a:latin typeface="Times New Roman" panose="02020603050405020304" pitchFamily="18" charset="0"/>
                <a:cs typeface="Times New Roman" panose="02020603050405020304" pitchFamily="18" charset="0"/>
              </a:rPr>
              <a:t>winding.</a:t>
            </a:r>
            <a:endParaRPr lang="en-US"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I've used a 9 0 9 stepdown transformer to make an output voltage of around 47v.</a:t>
            </a:r>
          </a:p>
        </p:txBody>
      </p:sp>
    </p:spTree>
    <p:extLst>
      <p:ext uri="{BB962C8B-B14F-4D97-AF65-F5344CB8AC3E}">
        <p14:creationId xmlns:p14="http://schemas.microsoft.com/office/powerpoint/2010/main" val="13984109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smtClean="0">
                <a:latin typeface="Rockwell" panose="02060603020205020403" pitchFamily="18" charset="0"/>
              </a:rPr>
              <a:t>Applications</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pPr lvl="1"/>
            <a:r>
              <a:rPr lang="en-US" sz="2400" dirty="0" smtClean="0">
                <a:latin typeface="Times New Roman" panose="02020603050405020304" pitchFamily="18" charset="0"/>
                <a:ea typeface="Tahoma" panose="020B0604030504040204" pitchFamily="34" charset="0"/>
                <a:cs typeface="Times New Roman" panose="02020603050405020304" pitchFamily="18" charset="0"/>
              </a:rPr>
              <a:t>To find a unknown voltage of a circuit </a:t>
            </a:r>
          </a:p>
          <a:p>
            <a:pPr lvl="1"/>
            <a:r>
              <a:rPr lang="en-US" sz="2400" dirty="0" smtClean="0">
                <a:latin typeface="Times New Roman" panose="02020603050405020304" pitchFamily="18" charset="0"/>
                <a:ea typeface="Tahoma" panose="020B0604030504040204" pitchFamily="34" charset="0"/>
                <a:cs typeface="Times New Roman" panose="02020603050405020304" pitchFamily="18" charset="0"/>
              </a:rPr>
              <a:t>To Check the components working or not.</a:t>
            </a:r>
          </a:p>
          <a:p>
            <a:pPr lvl="1"/>
            <a:r>
              <a:rPr lang="en-US" sz="2400" dirty="0">
                <a:latin typeface="Times New Roman" panose="02020603050405020304" pitchFamily="18" charset="0"/>
                <a:ea typeface="Tahoma" panose="020B0604030504040204" pitchFamily="34" charset="0"/>
                <a:cs typeface="Times New Roman" panose="02020603050405020304" pitchFamily="18" charset="0"/>
              </a:rPr>
              <a:t>Switched-Mode Power Supply/ Switching Mode </a:t>
            </a:r>
            <a:r>
              <a:rPr lang="en-US" sz="2400" dirty="0" smtClean="0">
                <a:latin typeface="Times New Roman" panose="02020603050405020304" pitchFamily="18" charset="0"/>
                <a:ea typeface="Tahoma" panose="020B0604030504040204" pitchFamily="34" charset="0"/>
                <a:cs typeface="Times New Roman" panose="02020603050405020304" pitchFamily="18" charset="0"/>
              </a:rPr>
              <a:t>Power Supply</a:t>
            </a:r>
          </a:p>
          <a:p>
            <a:pPr lvl="1"/>
            <a:r>
              <a:rPr lang="en-US" sz="2400" dirty="0" smtClean="0">
                <a:latin typeface="Times New Roman" panose="02020603050405020304" pitchFamily="18" charset="0"/>
                <a:ea typeface="Tahoma" panose="020B0604030504040204" pitchFamily="34" charset="0"/>
                <a:cs typeface="Times New Roman" panose="02020603050405020304" pitchFamily="18" charset="0"/>
              </a:rPr>
              <a:t>It acts as SMPS.</a:t>
            </a:r>
          </a:p>
          <a:p>
            <a:pPr lvl="1"/>
            <a:r>
              <a:rPr lang="en-US"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An electronic power supply uses </a:t>
            </a:r>
            <a:r>
              <a:rPr lang="en-US" sz="2400" dirty="0">
                <a:latin typeface="Times New Roman" panose="02020603050405020304" pitchFamily="18" charset="0"/>
                <a:cs typeface="Times New Roman" panose="02020603050405020304" pitchFamily="18" charset="0"/>
              </a:rPr>
              <a:t>a switching regulator to convert electrical power efficiently.</a:t>
            </a: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3483181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866CFD-F94E-4AE5-ACEA-86FEC0F48A10}">
  <ds:schemaRefs>
    <ds:schemaRef ds:uri="16c05727-aa75-4e4a-9b5f-8a80a1165891"/>
    <ds:schemaRef ds:uri="http://schemas.microsoft.com/office/2006/metadata/properties"/>
    <ds:schemaRef ds:uri="http://www.w3.org/XML/1998/namespace"/>
    <ds:schemaRef ds:uri="http://schemas.microsoft.com/office/infopath/2007/PartnerControls"/>
    <ds:schemaRef ds:uri="http://schemas.microsoft.com/office/2006/documentManagement/types"/>
    <ds:schemaRef ds:uri="http://schemas.openxmlformats.org/package/2006/metadata/core-properties"/>
    <ds:schemaRef ds:uri="http://purl.org/dc/terms/"/>
    <ds:schemaRef ds:uri="71af3243-3dd4-4a8d-8c0d-dd76da1f02a5"/>
    <ds:schemaRef ds:uri="http://purl.org/dc/dcmitype/"/>
    <ds:schemaRef ds:uri="http://purl.org/dc/elements/1.1/"/>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0</TotalTime>
  <Words>308</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Rockwell</vt:lpstr>
      <vt:lpstr>Tahoma</vt:lpstr>
      <vt:lpstr>Times New Roman</vt:lpstr>
      <vt:lpstr>Trebuchet MS</vt:lpstr>
      <vt:lpstr>Tw Cen MT</vt:lpstr>
      <vt:lpstr>Circuit</vt:lpstr>
      <vt:lpstr>909 transformer using voltage regulator circuit </vt:lpstr>
      <vt:lpstr>ABSTRACT</vt:lpstr>
      <vt:lpstr>Components USED</vt:lpstr>
      <vt:lpstr>Process flow chart :</vt:lpstr>
      <vt:lpstr>CIRCUIT DIAGRAM:</vt:lpstr>
      <vt:lpstr>How IT WORKS</vt:lpstr>
      <vt:lpstr>Applications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2023-09-09T07:58:57Z</dcterms:created>
  <dcterms:modified xsi:type="dcterms:W3CDTF">2023-09-11T20:25:44Z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