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258" r:id="rId7"/>
    <p:sldId id="274" r:id="rId8"/>
    <p:sldId id="275" r:id="rId9"/>
    <p:sldId id="276" r:id="rId10"/>
    <p:sldId id="27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785F9-2251-4AF1-B3E5-64067062279F}" v="7" dt="2023-12-13T17:04:50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0704" autoAdjust="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shashank Shesham" userId="ed211fcb42a1c4ae" providerId="LiveId" clId="{101785F9-2251-4AF1-B3E5-64067062279F}"/>
    <pc:docChg chg="custSel addSld delSld modSld">
      <pc:chgData name="Vishnushashank Shesham" userId="ed211fcb42a1c4ae" providerId="LiveId" clId="{101785F9-2251-4AF1-B3E5-64067062279F}" dt="2023-12-13T17:09:12.527" v="1365" actId="478"/>
      <pc:docMkLst>
        <pc:docMk/>
      </pc:docMkLst>
      <pc:sldChg chg="modSp mod">
        <pc:chgData name="Vishnushashank Shesham" userId="ed211fcb42a1c4ae" providerId="LiveId" clId="{101785F9-2251-4AF1-B3E5-64067062279F}" dt="2023-12-13T17:03:29.546" v="991" actId="20577"/>
        <pc:sldMkLst>
          <pc:docMk/>
          <pc:sldMk cId="3571516367" sldId="258"/>
        </pc:sldMkLst>
        <pc:spChg chg="mod">
          <ac:chgData name="Vishnushashank Shesham" userId="ed211fcb42a1c4ae" providerId="LiveId" clId="{101785F9-2251-4AF1-B3E5-64067062279F}" dt="2023-12-13T16:34:08.286" v="323" actId="14100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Vishnushashank Shesham" userId="ed211fcb42a1c4ae" providerId="LiveId" clId="{101785F9-2251-4AF1-B3E5-64067062279F}" dt="2023-12-13T17:03:29.546" v="991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Vishnushashank Shesham" userId="ed211fcb42a1c4ae" providerId="LiveId" clId="{101785F9-2251-4AF1-B3E5-64067062279F}" dt="2023-12-13T16:38:52.766" v="511" actId="47"/>
        <pc:sldMkLst>
          <pc:docMk/>
          <pc:sldMk cId="332104327" sldId="259"/>
        </pc:sldMkLst>
      </pc:sldChg>
      <pc:sldChg chg="del">
        <pc:chgData name="Vishnushashank Shesham" userId="ed211fcb42a1c4ae" providerId="LiveId" clId="{101785F9-2251-4AF1-B3E5-64067062279F}" dt="2023-12-13T16:38:53.265" v="512" actId="47"/>
        <pc:sldMkLst>
          <pc:docMk/>
          <pc:sldMk cId="1663780162" sldId="260"/>
        </pc:sldMkLst>
      </pc:sldChg>
      <pc:sldChg chg="del">
        <pc:chgData name="Vishnushashank Shesham" userId="ed211fcb42a1c4ae" providerId="LiveId" clId="{101785F9-2251-4AF1-B3E5-64067062279F}" dt="2023-12-13T16:38:53.846" v="513" actId="47"/>
        <pc:sldMkLst>
          <pc:docMk/>
          <pc:sldMk cId="1429429409" sldId="261"/>
        </pc:sldMkLst>
      </pc:sldChg>
      <pc:sldChg chg="del">
        <pc:chgData name="Vishnushashank Shesham" userId="ed211fcb42a1c4ae" providerId="LiveId" clId="{101785F9-2251-4AF1-B3E5-64067062279F}" dt="2023-12-13T16:38:47.304" v="505" actId="47"/>
        <pc:sldMkLst>
          <pc:docMk/>
          <pc:sldMk cId="379728094" sldId="262"/>
        </pc:sldMkLst>
      </pc:sldChg>
      <pc:sldChg chg="del">
        <pc:chgData name="Vishnushashank Shesham" userId="ed211fcb42a1c4ae" providerId="LiveId" clId="{101785F9-2251-4AF1-B3E5-64067062279F}" dt="2023-12-13T16:38:51.569" v="509" actId="47"/>
        <pc:sldMkLst>
          <pc:docMk/>
          <pc:sldMk cId="4055079983" sldId="263"/>
        </pc:sldMkLst>
      </pc:sldChg>
      <pc:sldChg chg="del">
        <pc:chgData name="Vishnushashank Shesham" userId="ed211fcb42a1c4ae" providerId="LiveId" clId="{101785F9-2251-4AF1-B3E5-64067062279F}" dt="2023-12-13T16:38:50.610" v="508" actId="47"/>
        <pc:sldMkLst>
          <pc:docMk/>
          <pc:sldMk cId="2619301236" sldId="264"/>
        </pc:sldMkLst>
      </pc:sldChg>
      <pc:sldChg chg="del">
        <pc:chgData name="Vishnushashank Shesham" userId="ed211fcb42a1c4ae" providerId="LiveId" clId="{101785F9-2251-4AF1-B3E5-64067062279F}" dt="2023-12-13T16:38:49.934" v="507" actId="47"/>
        <pc:sldMkLst>
          <pc:docMk/>
          <pc:sldMk cId="744379741" sldId="265"/>
        </pc:sldMkLst>
      </pc:sldChg>
      <pc:sldChg chg="del">
        <pc:chgData name="Vishnushashank Shesham" userId="ed211fcb42a1c4ae" providerId="LiveId" clId="{101785F9-2251-4AF1-B3E5-64067062279F}" dt="2023-12-13T16:38:57.866" v="514" actId="47"/>
        <pc:sldMkLst>
          <pc:docMk/>
          <pc:sldMk cId="1742861620" sldId="266"/>
        </pc:sldMkLst>
      </pc:sldChg>
      <pc:sldChg chg="del">
        <pc:chgData name="Vishnushashank Shesham" userId="ed211fcb42a1c4ae" providerId="LiveId" clId="{101785F9-2251-4AF1-B3E5-64067062279F}" dt="2023-12-13T16:38:48.946" v="506" actId="47"/>
        <pc:sldMkLst>
          <pc:docMk/>
          <pc:sldMk cId="2499682613" sldId="269"/>
        </pc:sldMkLst>
      </pc:sldChg>
      <pc:sldChg chg="del">
        <pc:chgData name="Vishnushashank Shesham" userId="ed211fcb42a1c4ae" providerId="LiveId" clId="{101785F9-2251-4AF1-B3E5-64067062279F}" dt="2023-12-13T16:38:52.156" v="510" actId="47"/>
        <pc:sldMkLst>
          <pc:docMk/>
          <pc:sldMk cId="2896385493" sldId="270"/>
        </pc:sldMkLst>
      </pc:sldChg>
      <pc:sldChg chg="delSp modSp mod">
        <pc:chgData name="Vishnushashank Shesham" userId="ed211fcb42a1c4ae" providerId="LiveId" clId="{101785F9-2251-4AF1-B3E5-64067062279F}" dt="2023-12-13T17:09:12.527" v="1365" actId="478"/>
        <pc:sldMkLst>
          <pc:docMk/>
          <pc:sldMk cId="1969787568" sldId="271"/>
        </pc:sldMkLst>
        <pc:spChg chg="del mod">
          <ac:chgData name="Vishnushashank Shesham" userId="ed211fcb42a1c4ae" providerId="LiveId" clId="{101785F9-2251-4AF1-B3E5-64067062279F}" dt="2023-12-13T17:09:12.527" v="1365" actId="478"/>
          <ac:spMkLst>
            <pc:docMk/>
            <pc:sldMk cId="1969787568" sldId="271"/>
            <ac:spMk id="3" creationId="{AF64C29E-DF30-4DC6-AB95-2016F9A703B6}"/>
          </ac:spMkLst>
        </pc:spChg>
      </pc:sldChg>
      <pc:sldChg chg="new del">
        <pc:chgData name="Vishnushashank Shesham" userId="ed211fcb42a1c4ae" providerId="LiveId" clId="{101785F9-2251-4AF1-B3E5-64067062279F}" dt="2023-12-13T16:39:54.529" v="518" actId="47"/>
        <pc:sldMkLst>
          <pc:docMk/>
          <pc:sldMk cId="856335796" sldId="273"/>
        </pc:sldMkLst>
      </pc:sldChg>
      <pc:sldChg chg="modSp new mod">
        <pc:chgData name="Vishnushashank Shesham" userId="ed211fcb42a1c4ae" providerId="LiveId" clId="{101785F9-2251-4AF1-B3E5-64067062279F}" dt="2023-12-13T16:43:32.489" v="721" actId="14100"/>
        <pc:sldMkLst>
          <pc:docMk/>
          <pc:sldMk cId="3239617795" sldId="274"/>
        </pc:sldMkLst>
        <pc:spChg chg="mod">
          <ac:chgData name="Vishnushashank Shesham" userId="ed211fcb42a1c4ae" providerId="LiveId" clId="{101785F9-2251-4AF1-B3E5-64067062279F}" dt="2023-12-13T16:43:25.256" v="719" actId="14100"/>
          <ac:spMkLst>
            <pc:docMk/>
            <pc:sldMk cId="3239617795" sldId="274"/>
            <ac:spMk id="2" creationId="{F600124B-FFC6-5426-E0AD-796CA0D2F214}"/>
          </ac:spMkLst>
        </pc:spChg>
        <pc:spChg chg="mod">
          <ac:chgData name="Vishnushashank Shesham" userId="ed211fcb42a1c4ae" providerId="LiveId" clId="{101785F9-2251-4AF1-B3E5-64067062279F}" dt="2023-12-13T16:43:32.489" v="721" actId="14100"/>
          <ac:spMkLst>
            <pc:docMk/>
            <pc:sldMk cId="3239617795" sldId="274"/>
            <ac:spMk id="3" creationId="{704F5BD5-9133-AABA-B7CC-1AD390DD47AE}"/>
          </ac:spMkLst>
        </pc:spChg>
      </pc:sldChg>
      <pc:sldChg chg="addSp modSp new mod">
        <pc:chgData name="Vishnushashank Shesham" userId="ed211fcb42a1c4ae" providerId="LiveId" clId="{101785F9-2251-4AF1-B3E5-64067062279F}" dt="2023-12-13T16:56:44.076" v="739" actId="14100"/>
        <pc:sldMkLst>
          <pc:docMk/>
          <pc:sldMk cId="3806452050" sldId="275"/>
        </pc:sldMkLst>
        <pc:picChg chg="add mod">
          <ac:chgData name="Vishnushashank Shesham" userId="ed211fcb42a1c4ae" providerId="LiveId" clId="{101785F9-2251-4AF1-B3E5-64067062279F}" dt="2023-12-13T16:56:44.076" v="739" actId="14100"/>
          <ac:picMkLst>
            <pc:docMk/>
            <pc:sldMk cId="3806452050" sldId="275"/>
            <ac:picMk id="7" creationId="{166BD003-3A16-1EA6-044A-222BD5C688F1}"/>
          </ac:picMkLst>
        </pc:picChg>
      </pc:sldChg>
      <pc:sldChg chg="addSp modSp new mod">
        <pc:chgData name="Vishnushashank Shesham" userId="ed211fcb42a1c4ae" providerId="LiveId" clId="{101785F9-2251-4AF1-B3E5-64067062279F}" dt="2023-12-13T16:56:37.150" v="738" actId="14100"/>
        <pc:sldMkLst>
          <pc:docMk/>
          <pc:sldMk cId="1034509246" sldId="276"/>
        </pc:sldMkLst>
        <pc:picChg chg="add mod">
          <ac:chgData name="Vishnushashank Shesham" userId="ed211fcb42a1c4ae" providerId="LiveId" clId="{101785F9-2251-4AF1-B3E5-64067062279F}" dt="2023-12-13T16:56:37.150" v="738" actId="14100"/>
          <ac:picMkLst>
            <pc:docMk/>
            <pc:sldMk cId="1034509246" sldId="276"/>
            <ac:picMk id="7" creationId="{4872304C-1E3E-BA8B-16E9-DAD0F5285E65}"/>
          </ac:picMkLst>
        </pc:picChg>
      </pc:sldChg>
      <pc:sldChg chg="addSp delSp modSp new del mod delAnim modAnim">
        <pc:chgData name="Vishnushashank Shesham" userId="ed211fcb42a1c4ae" providerId="LiveId" clId="{101785F9-2251-4AF1-B3E5-64067062279F}" dt="2023-12-13T16:53:44.683" v="732" actId="47"/>
        <pc:sldMkLst>
          <pc:docMk/>
          <pc:sldMk cId="1448665784" sldId="276"/>
        </pc:sldMkLst>
        <pc:picChg chg="add del mod">
          <ac:chgData name="Vishnushashank Shesham" userId="ed211fcb42a1c4ae" providerId="LiveId" clId="{101785F9-2251-4AF1-B3E5-64067062279F}" dt="2023-12-13T16:53:33.604" v="731" actId="478"/>
          <ac:picMkLst>
            <pc:docMk/>
            <pc:sldMk cId="1448665784" sldId="276"/>
            <ac:picMk id="6" creationId="{40AD2345-4D91-053F-54E4-9E8872F6CCFC}"/>
          </ac:picMkLst>
        </pc:picChg>
      </pc:sldChg>
      <pc:sldChg chg="addSp delSp modSp new mod">
        <pc:chgData name="Vishnushashank Shesham" userId="ed211fcb42a1c4ae" providerId="LiveId" clId="{101785F9-2251-4AF1-B3E5-64067062279F}" dt="2023-12-13T17:08:51.686" v="1364" actId="14100"/>
        <pc:sldMkLst>
          <pc:docMk/>
          <pc:sldMk cId="1814145570" sldId="277"/>
        </pc:sldMkLst>
        <pc:spChg chg="mod">
          <ac:chgData name="Vishnushashank Shesham" userId="ed211fcb42a1c4ae" providerId="LiveId" clId="{101785F9-2251-4AF1-B3E5-64067062279F}" dt="2023-12-13T17:08:51.686" v="1364" actId="14100"/>
          <ac:spMkLst>
            <pc:docMk/>
            <pc:sldMk cId="1814145570" sldId="277"/>
            <ac:spMk id="2" creationId="{67D921D3-CD9E-F2AD-5DF7-E8029970E1C0}"/>
          </ac:spMkLst>
        </pc:spChg>
        <pc:spChg chg="mod">
          <ac:chgData name="Vishnushashank Shesham" userId="ed211fcb42a1c4ae" providerId="LiveId" clId="{101785F9-2251-4AF1-B3E5-64067062279F}" dt="2023-12-13T17:08:24.966" v="1361" actId="20577"/>
          <ac:spMkLst>
            <pc:docMk/>
            <pc:sldMk cId="1814145570" sldId="277"/>
            <ac:spMk id="3" creationId="{C2586A1D-4BC1-DDA3-C27F-E79C3D4213C5}"/>
          </ac:spMkLst>
        </pc:spChg>
        <pc:spChg chg="add del mod">
          <ac:chgData name="Vishnushashank Shesham" userId="ed211fcb42a1c4ae" providerId="LiveId" clId="{101785F9-2251-4AF1-B3E5-64067062279F}" dt="2023-12-13T17:04:50.229" v="1077" actId="478"/>
          <ac:spMkLst>
            <pc:docMk/>
            <pc:sldMk cId="1814145570" sldId="277"/>
            <ac:spMk id="6" creationId="{A5102F0D-96FD-FB01-1AE7-FE3CBE4509FE}"/>
          </ac:spMkLst>
        </pc:spChg>
      </pc:sldChg>
      <pc:sldChg chg="addSp delSp modSp new del mod">
        <pc:chgData name="Vishnushashank Shesham" userId="ed211fcb42a1c4ae" providerId="LiveId" clId="{101785F9-2251-4AF1-B3E5-64067062279F}" dt="2023-12-13T17:02:28.223" v="912" actId="47"/>
        <pc:sldMkLst>
          <pc:docMk/>
          <pc:sldMk cId="3534921653" sldId="277"/>
        </pc:sldMkLst>
        <pc:spChg chg="mod">
          <ac:chgData name="Vishnushashank Shesham" userId="ed211fcb42a1c4ae" providerId="LiveId" clId="{101785F9-2251-4AF1-B3E5-64067062279F}" dt="2023-12-13T17:02:19.492" v="911" actId="5793"/>
          <ac:spMkLst>
            <pc:docMk/>
            <pc:sldMk cId="3534921653" sldId="277"/>
            <ac:spMk id="2" creationId="{C8AA429D-12D8-1E13-9C06-A1E9408686F6}"/>
          </ac:spMkLst>
        </pc:spChg>
        <pc:spChg chg="del">
          <ac:chgData name="Vishnushashank Shesham" userId="ed211fcb42a1c4ae" providerId="LiveId" clId="{101785F9-2251-4AF1-B3E5-64067062279F}" dt="2023-12-13T16:59:34.204" v="743" actId="478"/>
          <ac:spMkLst>
            <pc:docMk/>
            <pc:sldMk cId="3534921653" sldId="277"/>
            <ac:spMk id="3" creationId="{A9B0A893-2A6E-C555-33C1-972F59067933}"/>
          </ac:spMkLst>
        </pc:spChg>
        <pc:spChg chg="add mod">
          <ac:chgData name="Vishnushashank Shesham" userId="ed211fcb42a1c4ae" providerId="LiveId" clId="{101785F9-2251-4AF1-B3E5-64067062279F}" dt="2023-12-13T17:01:02.643" v="825" actId="5793"/>
          <ac:spMkLst>
            <pc:docMk/>
            <pc:sldMk cId="3534921653" sldId="277"/>
            <ac:spMk id="6" creationId="{96A25FDD-8E6C-A09B-7F32-E08290226C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373216"/>
            <a:ext cx="4941771" cy="954157"/>
          </a:xfrm>
        </p:spPr>
        <p:txBody>
          <a:bodyPr/>
          <a:lstStyle/>
          <a:p>
            <a:r>
              <a:rPr lang="en-US" dirty="0"/>
              <a:t>INTRODUCTION TO CODING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VISHNUSHASHANK SHESHAM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054E-0B5C-52E4-08BD-605956BF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ROCK PAPER AND SCISSORS PYTHON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C0122-3E49-31B1-4266-F1F9ECE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6C450-4F34-FD6E-341D-B8DB16C8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107095"/>
            <a:ext cx="5111750" cy="735495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85322"/>
            <a:ext cx="5111750" cy="2478156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Rock Paper Scissors is a simple, widely known hand game usually played between two people. Each player simultaneously forms one of three shapes with their hand: Rock, Paper and Scissors.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The game rules of this game are simple</a:t>
            </a:r>
            <a:r>
              <a:rPr lang="en-US" b="1" i="0" dirty="0">
                <a:effectLst/>
              </a:rPr>
              <a:t> Scissors cuts Paper , Rock crushes Scissors, Paper covers Rock.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The project which I did implements this game in Python.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124B-FFC6-5426-E0AD-796CA0D2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763078"/>
            <a:ext cx="6696075" cy="276307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https://www.youtube.com/watch?v=7mTDcJ8bz_0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5BD5-9133-AABA-B7CC-1AD390DD4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4962939"/>
            <a:ext cx="6696074" cy="563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the above video tutorial to make this project and made some changes in the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0AB4D-E9AB-8430-8A67-AAE4FA2B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E109E-C15E-1CE0-4E35-52055984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1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EAF-505F-0CA1-80EA-3AD1146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BE148-16FA-D6D6-5E83-1B992BB9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15218-1B75-BBBD-4A46-8CC28F42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38403912-7788-1B8F-B0B6-96BA9C91441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66BD003-3A16-1EA6-044A-222BD5C6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5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655E-9A6E-3461-93F1-DA41BCFB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EAA47-650A-80C0-12F3-56AAF0D4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D14FD-B5EE-7622-425A-212C7FF9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8E4C7994-40D8-D6E4-C15F-17AC2A71BB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72304C-1E3E-BA8B-16E9-DAD0F528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D3-CD9E-F2AD-5DF7-E8029970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930" y="1577008"/>
            <a:ext cx="6443869" cy="695739"/>
          </a:xfrm>
        </p:spPr>
        <p:txBody>
          <a:bodyPr/>
          <a:lstStyle/>
          <a:p>
            <a:r>
              <a:rPr lang="en-US" dirty="0"/>
              <a:t>WHAT I HAVE LEARNT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6A1D-4BC1-DDA3-C27F-E79C3D42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2438401"/>
            <a:ext cx="6696074" cy="35383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had lot of fun making this project. As a beginner for programming, I had lot of fun making this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 of while loop for continuous gameplay.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</a:t>
            </a:r>
            <a:r>
              <a:rPr lang="en-US" dirty="0" err="1"/>
              <a:t>randint</a:t>
            </a:r>
            <a:r>
              <a:rPr lang="en-US" dirty="0"/>
              <a:t> function from the random module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had a better understanding for usage of if, </a:t>
            </a:r>
            <a:r>
              <a:rPr lang="en-US" dirty="0" err="1"/>
              <a:t>elif</a:t>
            </a:r>
            <a:r>
              <a:rPr lang="en-US" dirty="0"/>
              <a:t>, else conditions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Generating a random choice for computer using </a:t>
            </a:r>
            <a:r>
              <a:rPr lang="en-US" dirty="0" err="1"/>
              <a:t>randint</a:t>
            </a:r>
            <a:r>
              <a:rPr lang="en-US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C8F1B-B67B-72C0-FF60-432DD52F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98722-CDC1-8DC9-002F-4D5D3BB0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{E1656C92-3BAC-4DCE-BA70-CEE36B3DA16F}tf67328976_win32</Template>
  <TotalTime>80</TotalTime>
  <Words>218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INTRODUCTION TO CODING PROJECT</vt:lpstr>
      <vt:lpstr>ROCK PAPER AND SCISSORS PYTHON PROJECT</vt:lpstr>
      <vt:lpstr>OVERVIEW</vt:lpstr>
      <vt:lpstr>   REFERENCES  https://www.youtube.com/watch?v=7mTDcJ8bz_0   </vt:lpstr>
      <vt:lpstr>PowerPoint Presentation</vt:lpstr>
      <vt:lpstr>PowerPoint Presentation</vt:lpstr>
      <vt:lpstr>WHAT I HAVE LEARNT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PROJECT</dc:title>
  <dc:creator>Vishnushashank Shesham</dc:creator>
  <cp:lastModifiedBy>Vishnushashank Shesham</cp:lastModifiedBy>
  <cp:revision>1</cp:revision>
  <dcterms:created xsi:type="dcterms:W3CDTF">2023-12-13T15:47:11Z</dcterms:created>
  <dcterms:modified xsi:type="dcterms:W3CDTF">2023-12-13T17:09:22Z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