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nu vishnu" userId="2d8369b50dcf9f10" providerId="LiveId" clId="{4DA1FC1D-F49A-44CB-A2F8-1622D374C169}"/>
    <pc:docChg chg="modSld">
      <pc:chgData name="vishnu vishnu" userId="2d8369b50dcf9f10" providerId="LiveId" clId="{4DA1FC1D-F49A-44CB-A2F8-1622D374C169}" dt="2024-09-30T06:37:54.771" v="38" actId="20577"/>
      <pc:docMkLst>
        <pc:docMk/>
      </pc:docMkLst>
      <pc:sldChg chg="modSp mod">
        <pc:chgData name="vishnu vishnu" userId="2d8369b50dcf9f10" providerId="LiveId" clId="{4DA1FC1D-F49A-44CB-A2F8-1622D374C169}" dt="2024-09-30T06:37:54.771" v="38" actId="20577"/>
        <pc:sldMkLst>
          <pc:docMk/>
          <pc:sldMk cId="0" sldId="256"/>
        </pc:sldMkLst>
        <pc:spChg chg="mod">
          <ac:chgData name="vishnu vishnu" userId="2d8369b50dcf9f10" providerId="LiveId" clId="{4DA1FC1D-F49A-44CB-A2F8-1622D374C169}" dt="2024-09-30T06:37:54.771" v="38" actId="20577"/>
          <ac:spMkLst>
            <pc:docMk/>
            <pc:sldMk cId="0" sldId="256"/>
            <ac:spMk id="14" creationId="{D55ADE35-C35B-07C1-F5AA-C33B3DDB802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V. Vishnu</a:t>
            </a:r>
          </a:p>
          <a:p>
            <a:r>
              <a:rPr lang="en-US" sz="2400" dirty="0"/>
              <a:t>REGISTER NO</a:t>
            </a:r>
            <a:r>
              <a:rPr lang="en-US" sz="2400"/>
              <a:t>: 312205744,asunm289312205744</a:t>
            </a:r>
            <a:endParaRPr lang="en-US" sz="2400" dirty="0"/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analyses the data of employee analysis in performance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399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vishnu vishnu</cp:lastModifiedBy>
  <cp:revision>43</cp:revision>
  <dcterms:created xsi:type="dcterms:W3CDTF">2024-03-29T15:07:22Z</dcterms:created>
  <dcterms:modified xsi:type="dcterms:W3CDTF">2024-09-30T06:37:56Z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